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753600" cy="7315200"/>
  <p:notesSz cx="9753600" cy="731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BB8B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610" y="-135677"/>
            <a:ext cx="8524379" cy="482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690" y="3470955"/>
            <a:ext cx="6586219" cy="306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BB8B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1174" y="1740478"/>
            <a:ext cx="5066665" cy="2498725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2700" marR="5080">
              <a:lnSpc>
                <a:spcPts val="8700"/>
              </a:lnSpc>
              <a:spcBef>
                <a:spcPts val="2115"/>
              </a:spcBef>
            </a:pPr>
            <a:r>
              <a:rPr sz="8950" spc="160" dirty="0">
                <a:solidFill>
                  <a:srgbClr val="4BB8B4"/>
                </a:solidFill>
              </a:rPr>
              <a:t>Азбука </a:t>
            </a:r>
            <a:r>
              <a:rPr sz="8950" spc="165" dirty="0">
                <a:solidFill>
                  <a:srgbClr val="4BB8B4"/>
                </a:solidFill>
              </a:rPr>
              <a:t> </a:t>
            </a:r>
            <a:r>
              <a:rPr sz="8950" spc="185" dirty="0">
                <a:solidFill>
                  <a:srgbClr val="4BB8B4"/>
                </a:solidFill>
              </a:rPr>
              <a:t>карьер</a:t>
            </a:r>
            <a:r>
              <a:rPr sz="8950" spc="20" dirty="0">
                <a:solidFill>
                  <a:srgbClr val="4BB8B4"/>
                </a:solidFill>
              </a:rPr>
              <a:t>ы</a:t>
            </a:r>
            <a:endParaRPr sz="8950" dirty="0"/>
          </a:p>
        </p:txBody>
      </p:sp>
      <p:sp>
        <p:nvSpPr>
          <p:cNvPr id="3" name="object 3"/>
          <p:cNvSpPr txBox="1"/>
          <p:nvPr/>
        </p:nvSpPr>
        <p:spPr>
          <a:xfrm>
            <a:off x="4876949" y="4667250"/>
            <a:ext cx="4000500" cy="1409700"/>
          </a:xfrm>
          <a:prstGeom prst="rect">
            <a:avLst/>
          </a:prstGeom>
          <a:solidFill>
            <a:srgbClr val="4BB8B4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32740" marR="504825">
              <a:lnSpc>
                <a:spcPct val="100699"/>
              </a:lnSpc>
            </a:pP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методическое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пособие</a:t>
            </a: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успешному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трудоустройству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развитию</a:t>
            </a:r>
            <a:r>
              <a:rPr sz="1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карьеры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20" y="0"/>
            <a:ext cx="3961765" cy="7315200"/>
            <a:chOff x="5520" y="0"/>
            <a:chExt cx="3961765" cy="7315200"/>
          </a:xfrm>
        </p:grpSpPr>
        <p:sp>
          <p:nvSpPr>
            <p:cNvPr id="5" name="object 5"/>
            <p:cNvSpPr/>
            <p:nvPr/>
          </p:nvSpPr>
          <p:spPr>
            <a:xfrm>
              <a:off x="5511" y="4596612"/>
              <a:ext cx="2223770" cy="2719070"/>
            </a:xfrm>
            <a:custGeom>
              <a:avLst/>
              <a:gdLst/>
              <a:ahLst/>
              <a:cxnLst/>
              <a:rect l="l" t="t" r="r" b="b"/>
              <a:pathLst>
                <a:path w="2223770" h="2719070">
                  <a:moveTo>
                    <a:pt x="2223325" y="1222273"/>
                  </a:moveTo>
                  <a:lnTo>
                    <a:pt x="1114425" y="0"/>
                  </a:lnTo>
                  <a:lnTo>
                    <a:pt x="0" y="1228369"/>
                  </a:lnTo>
                  <a:lnTo>
                    <a:pt x="0" y="1261059"/>
                  </a:lnTo>
                  <a:lnTo>
                    <a:pt x="0" y="1266583"/>
                  </a:lnTo>
                  <a:lnTo>
                    <a:pt x="0" y="1522768"/>
                  </a:lnTo>
                  <a:lnTo>
                    <a:pt x="0" y="1528305"/>
                  </a:lnTo>
                  <a:lnTo>
                    <a:pt x="0" y="2718587"/>
                  </a:lnTo>
                  <a:lnTo>
                    <a:pt x="29527" y="2718587"/>
                  </a:lnTo>
                  <a:lnTo>
                    <a:pt x="1109395" y="1528305"/>
                  </a:lnTo>
                  <a:lnTo>
                    <a:pt x="1119441" y="1528305"/>
                  </a:lnTo>
                  <a:lnTo>
                    <a:pt x="2199322" y="2718587"/>
                  </a:lnTo>
                  <a:lnTo>
                    <a:pt x="2223325" y="2718587"/>
                  </a:lnTo>
                  <a:lnTo>
                    <a:pt x="2223325" y="1528305"/>
                  </a:lnTo>
                  <a:lnTo>
                    <a:pt x="2223325" y="1522768"/>
                  </a:lnTo>
                  <a:lnTo>
                    <a:pt x="2223325" y="1266583"/>
                  </a:lnTo>
                  <a:lnTo>
                    <a:pt x="2223325" y="1261059"/>
                  </a:lnTo>
                  <a:lnTo>
                    <a:pt x="2223325" y="1222273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91361" y="5796762"/>
              <a:ext cx="2223770" cy="1518920"/>
            </a:xfrm>
            <a:custGeom>
              <a:avLst/>
              <a:gdLst/>
              <a:ahLst/>
              <a:cxnLst/>
              <a:rect l="l" t="t" r="r" b="b"/>
              <a:pathLst>
                <a:path w="2223770" h="1518920">
                  <a:moveTo>
                    <a:pt x="2223338" y="1261059"/>
                  </a:moveTo>
                  <a:lnTo>
                    <a:pt x="2223325" y="1222273"/>
                  </a:lnTo>
                  <a:lnTo>
                    <a:pt x="1114425" y="0"/>
                  </a:lnTo>
                  <a:lnTo>
                    <a:pt x="0" y="1228369"/>
                  </a:lnTo>
                  <a:lnTo>
                    <a:pt x="0" y="1261059"/>
                  </a:lnTo>
                  <a:lnTo>
                    <a:pt x="0" y="1266583"/>
                  </a:lnTo>
                  <a:lnTo>
                    <a:pt x="0" y="1518437"/>
                  </a:lnTo>
                  <a:lnTo>
                    <a:pt x="2223338" y="1518437"/>
                  </a:lnTo>
                  <a:lnTo>
                    <a:pt x="2223338" y="1261059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337104" y="4185056"/>
              <a:ext cx="1406525" cy="1745614"/>
            </a:xfrm>
            <a:custGeom>
              <a:avLst/>
              <a:gdLst/>
              <a:ahLst/>
              <a:cxnLst/>
              <a:rect l="l" t="t" r="r" b="b"/>
              <a:pathLst>
                <a:path w="1406525" h="1745614">
                  <a:moveTo>
                    <a:pt x="1406207" y="770915"/>
                  </a:moveTo>
                  <a:lnTo>
                    <a:pt x="704850" y="0"/>
                  </a:lnTo>
                  <a:lnTo>
                    <a:pt x="0" y="774750"/>
                  </a:lnTo>
                  <a:lnTo>
                    <a:pt x="0" y="795375"/>
                  </a:lnTo>
                  <a:lnTo>
                    <a:pt x="0" y="798855"/>
                  </a:lnTo>
                  <a:lnTo>
                    <a:pt x="0" y="970699"/>
                  </a:lnTo>
                  <a:lnTo>
                    <a:pt x="0" y="974191"/>
                  </a:lnTo>
                  <a:lnTo>
                    <a:pt x="0" y="1745462"/>
                  </a:lnTo>
                  <a:lnTo>
                    <a:pt x="701662" y="974191"/>
                  </a:lnTo>
                  <a:lnTo>
                    <a:pt x="708025" y="974191"/>
                  </a:lnTo>
                  <a:lnTo>
                    <a:pt x="1406207" y="1741614"/>
                  </a:lnTo>
                  <a:lnTo>
                    <a:pt x="1406207" y="974191"/>
                  </a:lnTo>
                  <a:lnTo>
                    <a:pt x="1406207" y="970699"/>
                  </a:lnTo>
                  <a:lnTo>
                    <a:pt x="1406207" y="798855"/>
                  </a:lnTo>
                  <a:lnTo>
                    <a:pt x="1406207" y="795375"/>
                  </a:lnTo>
                  <a:lnTo>
                    <a:pt x="1406207" y="770915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054197" y="3463785"/>
              <a:ext cx="570230" cy="711835"/>
            </a:xfrm>
            <a:custGeom>
              <a:avLst/>
              <a:gdLst/>
              <a:ahLst/>
              <a:cxnLst/>
              <a:rect l="l" t="t" r="r" b="b"/>
              <a:pathLst>
                <a:path w="570229" h="711835">
                  <a:moveTo>
                    <a:pt x="570052" y="306324"/>
                  </a:moveTo>
                  <a:lnTo>
                    <a:pt x="290207" y="0"/>
                  </a:lnTo>
                  <a:lnTo>
                    <a:pt x="0" y="317677"/>
                  </a:lnTo>
                  <a:lnTo>
                    <a:pt x="0" y="326136"/>
                  </a:lnTo>
                  <a:lnTo>
                    <a:pt x="0" y="327558"/>
                  </a:lnTo>
                  <a:lnTo>
                    <a:pt x="0" y="393814"/>
                  </a:lnTo>
                  <a:lnTo>
                    <a:pt x="0" y="395249"/>
                  </a:lnTo>
                  <a:lnTo>
                    <a:pt x="0" y="711492"/>
                  </a:lnTo>
                  <a:lnTo>
                    <a:pt x="288886" y="395249"/>
                  </a:lnTo>
                  <a:lnTo>
                    <a:pt x="291515" y="395249"/>
                  </a:lnTo>
                  <a:lnTo>
                    <a:pt x="570052" y="700138"/>
                  </a:lnTo>
                  <a:lnTo>
                    <a:pt x="570052" y="395249"/>
                  </a:lnTo>
                  <a:lnTo>
                    <a:pt x="570052" y="393814"/>
                  </a:lnTo>
                  <a:lnTo>
                    <a:pt x="570052" y="327558"/>
                  </a:lnTo>
                  <a:lnTo>
                    <a:pt x="570052" y="326136"/>
                  </a:lnTo>
                  <a:lnTo>
                    <a:pt x="570052" y="306324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122197" y="3065373"/>
              <a:ext cx="1216660" cy="1508760"/>
            </a:xfrm>
            <a:custGeom>
              <a:avLst/>
              <a:gdLst/>
              <a:ahLst/>
              <a:cxnLst/>
              <a:rect l="l" t="t" r="r" b="b"/>
              <a:pathLst>
                <a:path w="1216660" h="1508760">
                  <a:moveTo>
                    <a:pt x="1216177" y="668528"/>
                  </a:moveTo>
                  <a:lnTo>
                    <a:pt x="609600" y="0"/>
                  </a:lnTo>
                  <a:lnTo>
                    <a:pt x="0" y="671855"/>
                  </a:lnTo>
                  <a:lnTo>
                    <a:pt x="0" y="689737"/>
                  </a:lnTo>
                  <a:lnTo>
                    <a:pt x="0" y="692759"/>
                  </a:lnTo>
                  <a:lnTo>
                    <a:pt x="0" y="836460"/>
                  </a:lnTo>
                  <a:lnTo>
                    <a:pt x="0" y="839482"/>
                  </a:lnTo>
                  <a:lnTo>
                    <a:pt x="0" y="1508315"/>
                  </a:lnTo>
                  <a:lnTo>
                    <a:pt x="606856" y="839482"/>
                  </a:lnTo>
                  <a:lnTo>
                    <a:pt x="612330" y="839482"/>
                  </a:lnTo>
                  <a:lnTo>
                    <a:pt x="1216177" y="1504988"/>
                  </a:lnTo>
                  <a:lnTo>
                    <a:pt x="1216177" y="839482"/>
                  </a:lnTo>
                  <a:lnTo>
                    <a:pt x="1216177" y="836460"/>
                  </a:lnTo>
                  <a:lnTo>
                    <a:pt x="1216177" y="692759"/>
                  </a:lnTo>
                  <a:lnTo>
                    <a:pt x="1216177" y="689737"/>
                  </a:lnTo>
                  <a:lnTo>
                    <a:pt x="1216177" y="668528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41" y="928204"/>
              <a:ext cx="1701164" cy="2115820"/>
            </a:xfrm>
            <a:custGeom>
              <a:avLst/>
              <a:gdLst/>
              <a:ahLst/>
              <a:cxnLst/>
              <a:rect l="l" t="t" r="r" b="b"/>
              <a:pathLst>
                <a:path w="1701164" h="2115820">
                  <a:moveTo>
                    <a:pt x="1700758" y="965593"/>
                  </a:moveTo>
                  <a:lnTo>
                    <a:pt x="1700745" y="935901"/>
                  </a:lnTo>
                  <a:lnTo>
                    <a:pt x="852487" y="0"/>
                  </a:lnTo>
                  <a:lnTo>
                    <a:pt x="0" y="940562"/>
                  </a:lnTo>
                  <a:lnTo>
                    <a:pt x="0" y="965593"/>
                  </a:lnTo>
                  <a:lnTo>
                    <a:pt x="0" y="969835"/>
                  </a:lnTo>
                  <a:lnTo>
                    <a:pt x="0" y="1174965"/>
                  </a:lnTo>
                  <a:lnTo>
                    <a:pt x="0" y="1179195"/>
                  </a:lnTo>
                  <a:lnTo>
                    <a:pt x="0" y="2115528"/>
                  </a:lnTo>
                  <a:lnTo>
                    <a:pt x="848652" y="1179195"/>
                  </a:lnTo>
                  <a:lnTo>
                    <a:pt x="856310" y="1179195"/>
                  </a:lnTo>
                  <a:lnTo>
                    <a:pt x="1700745" y="2110867"/>
                  </a:lnTo>
                  <a:lnTo>
                    <a:pt x="1700745" y="1179195"/>
                  </a:lnTo>
                  <a:lnTo>
                    <a:pt x="1700758" y="965593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0011" y="0"/>
              <a:ext cx="2223770" cy="1861820"/>
            </a:xfrm>
            <a:custGeom>
              <a:avLst/>
              <a:gdLst/>
              <a:ahLst/>
              <a:cxnLst/>
              <a:rect l="l" t="t" r="r" b="b"/>
              <a:pathLst>
                <a:path w="2223770" h="1861820">
                  <a:moveTo>
                    <a:pt x="2223338" y="371271"/>
                  </a:moveTo>
                  <a:lnTo>
                    <a:pt x="2223325" y="332486"/>
                  </a:lnTo>
                  <a:lnTo>
                    <a:pt x="1921687" y="0"/>
                  </a:lnTo>
                  <a:lnTo>
                    <a:pt x="307162" y="0"/>
                  </a:lnTo>
                  <a:lnTo>
                    <a:pt x="0" y="338582"/>
                  </a:lnTo>
                  <a:lnTo>
                    <a:pt x="0" y="371271"/>
                  </a:lnTo>
                  <a:lnTo>
                    <a:pt x="0" y="376796"/>
                  </a:lnTo>
                  <a:lnTo>
                    <a:pt x="0" y="632980"/>
                  </a:lnTo>
                  <a:lnTo>
                    <a:pt x="0" y="638517"/>
                  </a:lnTo>
                  <a:lnTo>
                    <a:pt x="0" y="1861350"/>
                  </a:lnTo>
                  <a:lnTo>
                    <a:pt x="1109395" y="638517"/>
                  </a:lnTo>
                  <a:lnTo>
                    <a:pt x="1119441" y="638517"/>
                  </a:lnTo>
                  <a:lnTo>
                    <a:pt x="2223325" y="1855266"/>
                  </a:lnTo>
                  <a:lnTo>
                    <a:pt x="2223325" y="638517"/>
                  </a:lnTo>
                  <a:lnTo>
                    <a:pt x="2223338" y="371271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750972" y="693648"/>
              <a:ext cx="1216660" cy="1508760"/>
            </a:xfrm>
            <a:custGeom>
              <a:avLst/>
              <a:gdLst/>
              <a:ahLst/>
              <a:cxnLst/>
              <a:rect l="l" t="t" r="r" b="b"/>
              <a:pathLst>
                <a:path w="1216660" h="1508760">
                  <a:moveTo>
                    <a:pt x="1216177" y="668528"/>
                  </a:moveTo>
                  <a:lnTo>
                    <a:pt x="609600" y="0"/>
                  </a:lnTo>
                  <a:lnTo>
                    <a:pt x="0" y="671855"/>
                  </a:lnTo>
                  <a:lnTo>
                    <a:pt x="0" y="689737"/>
                  </a:lnTo>
                  <a:lnTo>
                    <a:pt x="0" y="692759"/>
                  </a:lnTo>
                  <a:lnTo>
                    <a:pt x="0" y="836460"/>
                  </a:lnTo>
                  <a:lnTo>
                    <a:pt x="0" y="839482"/>
                  </a:lnTo>
                  <a:lnTo>
                    <a:pt x="0" y="1508315"/>
                  </a:lnTo>
                  <a:lnTo>
                    <a:pt x="606856" y="839482"/>
                  </a:lnTo>
                  <a:lnTo>
                    <a:pt x="612330" y="839482"/>
                  </a:lnTo>
                  <a:lnTo>
                    <a:pt x="1216177" y="1504988"/>
                  </a:lnTo>
                  <a:lnTo>
                    <a:pt x="1216177" y="839482"/>
                  </a:lnTo>
                  <a:lnTo>
                    <a:pt x="1216177" y="836460"/>
                  </a:lnTo>
                  <a:lnTo>
                    <a:pt x="1216177" y="692759"/>
                  </a:lnTo>
                  <a:lnTo>
                    <a:pt x="1216177" y="689737"/>
                  </a:lnTo>
                  <a:lnTo>
                    <a:pt x="1216177" y="668528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390" rIns="0" bIns="0" rtlCol="0">
            <a:spAutoFit/>
          </a:bodyPr>
          <a:lstStyle/>
          <a:p>
            <a:pPr marL="39370" algn="ctr">
              <a:lnSpc>
                <a:spcPts val="4255"/>
              </a:lnSpc>
              <a:spcBef>
                <a:spcPts val="90"/>
              </a:spcBef>
            </a:pPr>
            <a:r>
              <a:rPr sz="3600" spc="175" dirty="0"/>
              <a:t>ДЕЛОВОЙ</a:t>
            </a:r>
            <a:r>
              <a:rPr sz="3600" spc="365" dirty="0"/>
              <a:t> </a:t>
            </a:r>
            <a:r>
              <a:rPr sz="3600" spc="160" dirty="0"/>
              <a:t>СТИЛЬ</a:t>
            </a:r>
            <a:endParaRPr sz="3600" dirty="0"/>
          </a:p>
          <a:p>
            <a:pPr marL="14604" algn="ctr">
              <a:lnSpc>
                <a:spcPts val="7615"/>
              </a:lnSpc>
            </a:pPr>
            <a:r>
              <a:rPr sz="6400" spc="229" dirty="0"/>
              <a:t>ДРЕСС</a:t>
            </a:r>
            <a:r>
              <a:rPr sz="4550" b="0" spc="229" dirty="0">
                <a:latin typeface="Microsoft Sans Serif"/>
                <a:cs typeface="Microsoft Sans Serif"/>
              </a:rPr>
              <a:t>-</a:t>
            </a:r>
            <a:r>
              <a:rPr sz="6400" spc="229" dirty="0"/>
              <a:t>КОД</a:t>
            </a:r>
            <a:endParaRPr sz="6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306" y="1847850"/>
            <a:ext cx="2895600" cy="4781550"/>
          </a:xfrm>
          <a:custGeom>
            <a:avLst/>
            <a:gdLst/>
            <a:ahLst/>
            <a:cxnLst/>
            <a:rect l="l" t="t" r="r" b="b"/>
            <a:pathLst>
              <a:path w="2895600" h="4781550">
                <a:moveTo>
                  <a:pt x="2895536" y="4781549"/>
                </a:moveTo>
                <a:lnTo>
                  <a:pt x="0" y="4781549"/>
                </a:lnTo>
                <a:lnTo>
                  <a:pt x="0" y="0"/>
                </a:lnTo>
                <a:lnTo>
                  <a:pt x="2895536" y="0"/>
                </a:lnTo>
                <a:lnTo>
                  <a:pt x="2895536" y="478154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724675" y="1847849"/>
            <a:ext cx="2800350" cy="4763135"/>
          </a:xfrm>
          <a:custGeom>
            <a:avLst/>
            <a:gdLst/>
            <a:ahLst/>
            <a:cxnLst/>
            <a:rect l="l" t="t" r="r" b="b"/>
            <a:pathLst>
              <a:path w="2800350" h="4763134">
                <a:moveTo>
                  <a:pt x="2800286" y="0"/>
                </a:moveTo>
                <a:lnTo>
                  <a:pt x="0" y="0"/>
                </a:lnTo>
                <a:lnTo>
                  <a:pt x="0" y="4659147"/>
                </a:lnTo>
                <a:lnTo>
                  <a:pt x="0" y="4762512"/>
                </a:lnTo>
                <a:lnTo>
                  <a:pt x="2800286" y="4762512"/>
                </a:lnTo>
                <a:lnTo>
                  <a:pt x="2800286" y="4659147"/>
                </a:lnTo>
                <a:lnTo>
                  <a:pt x="2800286" y="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16880" y="2019314"/>
            <a:ext cx="1657350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25" dirty="0">
                <a:solidFill>
                  <a:srgbClr val="FFFFFF"/>
                </a:solidFill>
                <a:latin typeface="Microsoft Sans Serif"/>
                <a:cs typeface="Microsoft Sans Serif"/>
              </a:rPr>
              <a:t>BUSINESS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693" y="2476514"/>
            <a:ext cx="25495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50" dirty="0">
                <a:solidFill>
                  <a:srgbClr val="FFFFFF"/>
                </a:solidFill>
                <a:latin typeface="Microsoft Sans Serif"/>
                <a:cs typeface="Microsoft Sans Serif"/>
              </a:rPr>
              <a:t>PROFESSIONAL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147" y="2855414"/>
            <a:ext cx="2818765" cy="37395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Самый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консервативный</a:t>
            </a:r>
            <a:r>
              <a:rPr sz="15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164465" marR="156845" indent="-635" algn="ctr">
              <a:lnSpc>
                <a:spcPct val="121000"/>
              </a:lnSpc>
            </a:pP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Сферы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5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финансы</a:t>
            </a:r>
            <a:r>
              <a:rPr sz="15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5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юриспруденция</a:t>
            </a:r>
            <a:r>
              <a:rPr sz="15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5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консервативные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компании</a:t>
            </a:r>
            <a:r>
              <a:rPr sz="1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21000"/>
              </a:lnSpc>
            </a:pP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</a:t>
            </a: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5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строгий</a:t>
            </a:r>
            <a:r>
              <a:rPr sz="15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однотонный </a:t>
            </a:r>
            <a:r>
              <a:rPr sz="1500" spc="-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деловой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костюм</a:t>
            </a:r>
            <a:r>
              <a:rPr sz="15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84455" marR="76835" algn="ctr">
              <a:lnSpc>
                <a:spcPct val="122200"/>
              </a:lnSpc>
              <a:spcBef>
                <a:spcPts val="40"/>
              </a:spcBef>
            </a:pP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Рубашки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блузки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наглухо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застегнуты</a:t>
            </a:r>
            <a:r>
              <a:rPr sz="15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Закрытая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обувь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490855" marR="483234" algn="ctr">
              <a:lnSpc>
                <a:spcPts val="2250"/>
              </a:lnSpc>
              <a:spcBef>
                <a:spcPts val="140"/>
              </a:spcBef>
            </a:pP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Отсутствие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броских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аксессуаров</a:t>
            </a:r>
            <a:endParaRPr sz="1500" dirty="0">
              <a:latin typeface="Microsoft Sans Serif"/>
              <a:cs typeface="Microsoft Sans Serif"/>
            </a:endParaRPr>
          </a:p>
          <a:p>
            <a:pPr marL="74295" marR="66040" algn="ctr">
              <a:lnSpc>
                <a:spcPts val="2250"/>
              </a:lnSpc>
            </a:pP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Цвета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5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черный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коричневый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55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синий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1897" y="1866900"/>
            <a:ext cx="2857500" cy="4752975"/>
          </a:xfrm>
          <a:prstGeom prst="rect">
            <a:avLst/>
          </a:prstGeom>
          <a:solidFill>
            <a:srgbClr val="FF7477"/>
          </a:solidFill>
        </p:spPr>
        <p:txBody>
          <a:bodyPr vert="horz" wrap="square" lIns="0" tIns="26034" rIns="0" bIns="0" rtlCol="0">
            <a:spAutoFit/>
          </a:bodyPr>
          <a:lstStyle/>
          <a:p>
            <a:pPr marL="619760" marR="608330" algn="ctr">
              <a:lnSpc>
                <a:spcPts val="3529"/>
              </a:lnSpc>
              <a:spcBef>
                <a:spcPts val="204"/>
              </a:spcBef>
            </a:pPr>
            <a:r>
              <a:rPr sz="1700" spc="62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700" spc="63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7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7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700" spc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700" spc="5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7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7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S  </a:t>
            </a:r>
            <a:r>
              <a:rPr sz="17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CASUAL</a:t>
            </a:r>
            <a:endParaRPr sz="17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Спокойный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расслабленный</a:t>
            </a:r>
            <a:r>
              <a:rPr sz="15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303530" marR="299085" algn="ctr">
              <a:lnSpc>
                <a:spcPts val="2250"/>
              </a:lnSpc>
              <a:spcBef>
                <a:spcPts val="140"/>
              </a:spcBef>
            </a:pP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5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полуконсервативные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деловые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костюмы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костюмы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стиле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smart</a:t>
            </a:r>
            <a:r>
              <a:rPr sz="15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550" spc="-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casual</a:t>
            </a:r>
            <a:r>
              <a:rPr sz="15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236220" marR="231775" indent="-635" algn="ctr">
              <a:lnSpc>
                <a:spcPts val="2250"/>
              </a:lnSpc>
            </a:pP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Блузки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рубашки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воротником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трикотажный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свитер</a:t>
            </a:r>
            <a:r>
              <a:rPr sz="15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112395" marR="108585" algn="ctr">
              <a:lnSpc>
                <a:spcPts val="2250"/>
              </a:lnSpc>
            </a:pP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Возможна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обувь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каблуком</a:t>
            </a:r>
            <a:r>
              <a:rPr sz="15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550" spc="-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ремнями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5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5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5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116205" marR="112395" algn="ctr">
              <a:lnSpc>
                <a:spcPts val="2250"/>
              </a:lnSpc>
            </a:pP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Допустимы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разноообразные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цвета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24650" y="3064964"/>
            <a:ext cx="1986914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45720" indent="-635" algn="ctr">
              <a:lnSpc>
                <a:spcPct val="121000"/>
              </a:lnSpc>
              <a:spcBef>
                <a:spcPts val="100"/>
              </a:spcBef>
            </a:pPr>
            <a:r>
              <a:rPr sz="15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"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Вольная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пятница</a:t>
            </a:r>
            <a:r>
              <a:rPr sz="15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". 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Сложный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стильный</a:t>
            </a:r>
            <a:r>
              <a:rPr sz="15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19050" marR="10795" indent="-635" algn="ctr">
              <a:lnSpc>
                <a:spcPct val="123600"/>
              </a:lnSpc>
              <a:spcBef>
                <a:spcPts val="15"/>
              </a:spcBef>
            </a:pP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Позволяет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продемонстрировать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вкусы</a:t>
            </a:r>
            <a:r>
              <a:rPr sz="15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189865" marR="182245" algn="ctr">
              <a:lnSpc>
                <a:spcPct val="121000"/>
              </a:lnSpc>
            </a:pP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брюки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-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мягкий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пиджак</a:t>
            </a:r>
            <a:r>
              <a:rPr sz="15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21000"/>
              </a:lnSpc>
            </a:pP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Допустимы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5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джинсы</a:t>
            </a:r>
            <a:r>
              <a:rPr sz="15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550" spc="-3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кардиганы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легкие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платья</a:t>
            </a:r>
            <a:r>
              <a:rPr sz="15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  <a:p>
            <a:pPr marL="31750" marR="24130" algn="ctr">
              <a:lnSpc>
                <a:spcPct val="122200"/>
              </a:lnSpc>
              <a:spcBef>
                <a:spcPts val="40"/>
              </a:spcBef>
            </a:pP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Яркие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цвета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динамичные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принты</a:t>
            </a:r>
            <a:r>
              <a:rPr sz="155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55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5923" y="811047"/>
            <a:ext cx="711835" cy="571500"/>
          </a:xfrm>
          <a:custGeom>
            <a:avLst/>
            <a:gdLst/>
            <a:ahLst/>
            <a:cxnLst/>
            <a:rect l="l" t="t" r="r" b="b"/>
            <a:pathLst>
              <a:path w="711835" h="571500">
                <a:moveTo>
                  <a:pt x="711365" y="285750"/>
                </a:moveTo>
                <a:lnTo>
                  <a:pt x="396849" y="0"/>
                </a:lnTo>
                <a:lnTo>
                  <a:pt x="388480" y="0"/>
                </a:lnTo>
                <a:lnTo>
                  <a:pt x="387070" y="0"/>
                </a:lnTo>
                <a:lnTo>
                  <a:pt x="314515" y="0"/>
                </a:lnTo>
                <a:lnTo>
                  <a:pt x="313093" y="0"/>
                </a:lnTo>
                <a:lnTo>
                  <a:pt x="0" y="0"/>
                </a:lnTo>
                <a:lnTo>
                  <a:pt x="313093" y="284467"/>
                </a:lnTo>
                <a:lnTo>
                  <a:pt x="313093" y="287045"/>
                </a:lnTo>
                <a:lnTo>
                  <a:pt x="0" y="571500"/>
                </a:lnTo>
                <a:lnTo>
                  <a:pt x="313093" y="571500"/>
                </a:lnTo>
                <a:lnTo>
                  <a:pt x="314515" y="571500"/>
                </a:lnTo>
                <a:lnTo>
                  <a:pt x="387070" y="571500"/>
                </a:lnTo>
                <a:lnTo>
                  <a:pt x="388480" y="571500"/>
                </a:lnTo>
                <a:lnTo>
                  <a:pt x="396849" y="571500"/>
                </a:lnTo>
                <a:lnTo>
                  <a:pt x="711365" y="28575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2"/>
          <p:cNvGrpSpPr/>
          <p:nvPr/>
        </p:nvGrpSpPr>
        <p:grpSpPr>
          <a:xfrm>
            <a:off x="295986" y="257882"/>
            <a:ext cx="351155" cy="285750"/>
            <a:chOff x="295986" y="257882"/>
            <a:chExt cx="351155" cy="285750"/>
          </a:xfrm>
        </p:grpSpPr>
        <p:sp>
          <p:nvSpPr>
            <p:cNvPr id="13" name="object 13"/>
            <p:cNvSpPr/>
            <p:nvPr/>
          </p:nvSpPr>
          <p:spPr>
            <a:xfrm>
              <a:off x="451675" y="257882"/>
              <a:ext cx="34925" cy="285750"/>
            </a:xfrm>
            <a:custGeom>
              <a:avLst/>
              <a:gdLst/>
              <a:ahLst/>
              <a:cxnLst/>
              <a:rect l="l" t="t" r="r" b="b"/>
              <a:pathLst>
                <a:path w="34925" h="285750">
                  <a:moveTo>
                    <a:pt x="34757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34757" y="0"/>
                  </a:lnTo>
                  <a:lnTo>
                    <a:pt x="34757" y="2857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986" y="257882"/>
              <a:ext cx="156392" cy="2857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5728" y="257882"/>
              <a:ext cx="161290" cy="285750"/>
            </a:xfrm>
            <a:custGeom>
              <a:avLst/>
              <a:gdLst/>
              <a:ahLst/>
              <a:cxnLst/>
              <a:rect l="l" t="t" r="r" b="b"/>
              <a:pathLst>
                <a:path w="161290" h="285750">
                  <a:moveTo>
                    <a:pt x="4866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4866" y="0"/>
                  </a:lnTo>
                  <a:lnTo>
                    <a:pt x="161259" y="142875"/>
                  </a:lnTo>
                  <a:lnTo>
                    <a:pt x="4866" y="2857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10856" y="6468371"/>
            <a:ext cx="455295" cy="361950"/>
            <a:chOff x="3010856" y="6468371"/>
            <a:chExt cx="455295" cy="361950"/>
          </a:xfrm>
        </p:grpSpPr>
        <p:sp>
          <p:nvSpPr>
            <p:cNvPr id="17" name="object 17"/>
            <p:cNvSpPr/>
            <p:nvPr/>
          </p:nvSpPr>
          <p:spPr>
            <a:xfrm>
              <a:off x="3207649" y="6468371"/>
              <a:ext cx="55880" cy="361950"/>
            </a:xfrm>
            <a:custGeom>
              <a:avLst/>
              <a:gdLst/>
              <a:ahLst/>
              <a:cxnLst/>
              <a:rect l="l" t="t" r="r" b="b"/>
              <a:pathLst>
                <a:path w="55879" h="361950">
                  <a:moveTo>
                    <a:pt x="55548" y="361950"/>
                  </a:moveTo>
                  <a:lnTo>
                    <a:pt x="0" y="361950"/>
                  </a:lnTo>
                  <a:lnTo>
                    <a:pt x="0" y="0"/>
                  </a:lnTo>
                  <a:lnTo>
                    <a:pt x="55548" y="0"/>
                  </a:lnTo>
                  <a:lnTo>
                    <a:pt x="55548" y="3619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0856" y="6468371"/>
              <a:ext cx="197682" cy="3619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62308" y="6468371"/>
              <a:ext cx="203835" cy="361950"/>
            </a:xfrm>
            <a:custGeom>
              <a:avLst/>
              <a:gdLst/>
              <a:ahLst/>
              <a:cxnLst/>
              <a:rect l="l" t="t" r="r" b="b"/>
              <a:pathLst>
                <a:path w="203835" h="361950">
                  <a:moveTo>
                    <a:pt x="6151" y="361950"/>
                  </a:moveTo>
                  <a:lnTo>
                    <a:pt x="0" y="361950"/>
                  </a:lnTo>
                  <a:lnTo>
                    <a:pt x="0" y="0"/>
                  </a:lnTo>
                  <a:lnTo>
                    <a:pt x="6151" y="0"/>
                  </a:lnTo>
                  <a:lnTo>
                    <a:pt x="203833" y="180975"/>
                  </a:lnTo>
                  <a:lnTo>
                    <a:pt x="6151" y="3619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82011" y="267407"/>
            <a:ext cx="1741805" cy="6811645"/>
            <a:chOff x="7782011" y="267407"/>
            <a:chExt cx="1741805" cy="6811645"/>
          </a:xfrm>
        </p:grpSpPr>
        <p:sp>
          <p:nvSpPr>
            <p:cNvPr id="21" name="object 21"/>
            <p:cNvSpPr/>
            <p:nvPr/>
          </p:nvSpPr>
          <p:spPr>
            <a:xfrm>
              <a:off x="8812123" y="6506997"/>
              <a:ext cx="711835" cy="571500"/>
            </a:xfrm>
            <a:custGeom>
              <a:avLst/>
              <a:gdLst/>
              <a:ahLst/>
              <a:cxnLst/>
              <a:rect l="l" t="t" r="r" b="b"/>
              <a:pathLst>
                <a:path w="711834" h="571500">
                  <a:moveTo>
                    <a:pt x="711365" y="285750"/>
                  </a:moveTo>
                  <a:lnTo>
                    <a:pt x="396849" y="0"/>
                  </a:lnTo>
                  <a:lnTo>
                    <a:pt x="388480" y="0"/>
                  </a:lnTo>
                  <a:lnTo>
                    <a:pt x="387070" y="0"/>
                  </a:lnTo>
                  <a:lnTo>
                    <a:pt x="314515" y="0"/>
                  </a:lnTo>
                  <a:lnTo>
                    <a:pt x="313093" y="0"/>
                  </a:lnTo>
                  <a:lnTo>
                    <a:pt x="0" y="0"/>
                  </a:lnTo>
                  <a:lnTo>
                    <a:pt x="313093" y="284467"/>
                  </a:lnTo>
                  <a:lnTo>
                    <a:pt x="313093" y="287045"/>
                  </a:lnTo>
                  <a:lnTo>
                    <a:pt x="0" y="571500"/>
                  </a:lnTo>
                  <a:lnTo>
                    <a:pt x="313093" y="571500"/>
                  </a:lnTo>
                  <a:lnTo>
                    <a:pt x="314515" y="571500"/>
                  </a:lnTo>
                  <a:lnTo>
                    <a:pt x="387070" y="571500"/>
                  </a:lnTo>
                  <a:lnTo>
                    <a:pt x="388480" y="571500"/>
                  </a:lnTo>
                  <a:lnTo>
                    <a:pt x="396849" y="571500"/>
                  </a:lnTo>
                  <a:lnTo>
                    <a:pt x="711365" y="285750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069814" y="1133278"/>
              <a:ext cx="1122045" cy="1000760"/>
            </a:xfrm>
            <a:custGeom>
              <a:avLst/>
              <a:gdLst/>
              <a:ahLst/>
              <a:cxnLst/>
              <a:rect l="l" t="t" r="r" b="b"/>
              <a:pathLst>
                <a:path w="1122045" h="1000760">
                  <a:moveTo>
                    <a:pt x="1073384" y="1000313"/>
                  </a:moveTo>
                  <a:lnTo>
                    <a:pt x="1054474" y="996498"/>
                  </a:lnTo>
                  <a:lnTo>
                    <a:pt x="1039027" y="986091"/>
                  </a:lnTo>
                  <a:lnTo>
                    <a:pt x="1028610" y="970647"/>
                  </a:lnTo>
                  <a:lnTo>
                    <a:pt x="1024789" y="951724"/>
                  </a:lnTo>
                  <a:lnTo>
                    <a:pt x="1024789" y="130034"/>
                  </a:lnTo>
                  <a:lnTo>
                    <a:pt x="1022200" y="117258"/>
                  </a:lnTo>
                  <a:lnTo>
                    <a:pt x="1015148" y="106813"/>
                  </a:lnTo>
                  <a:lnTo>
                    <a:pt x="1004703" y="99764"/>
                  </a:lnTo>
                  <a:lnTo>
                    <a:pt x="991937" y="97177"/>
                  </a:lnTo>
                  <a:lnTo>
                    <a:pt x="130075" y="97177"/>
                  </a:lnTo>
                  <a:lnTo>
                    <a:pt x="117306" y="99765"/>
                  </a:lnTo>
                  <a:lnTo>
                    <a:pt x="106861" y="106816"/>
                  </a:lnTo>
                  <a:lnTo>
                    <a:pt x="99811" y="117261"/>
                  </a:lnTo>
                  <a:lnTo>
                    <a:pt x="97223" y="130034"/>
                  </a:lnTo>
                  <a:lnTo>
                    <a:pt x="97223" y="951724"/>
                  </a:lnTo>
                  <a:lnTo>
                    <a:pt x="93402" y="970647"/>
                  </a:lnTo>
                  <a:lnTo>
                    <a:pt x="82982" y="986091"/>
                  </a:lnTo>
                  <a:lnTo>
                    <a:pt x="67528" y="996498"/>
                  </a:lnTo>
                  <a:lnTo>
                    <a:pt x="48603" y="1000313"/>
                  </a:lnTo>
                  <a:lnTo>
                    <a:pt x="29691" y="996498"/>
                  </a:lnTo>
                  <a:lnTo>
                    <a:pt x="14241" y="986091"/>
                  </a:lnTo>
                  <a:lnTo>
                    <a:pt x="3821" y="970647"/>
                  </a:lnTo>
                  <a:lnTo>
                    <a:pt x="0" y="951724"/>
                  </a:lnTo>
                  <a:lnTo>
                    <a:pt x="0" y="130034"/>
                  </a:lnTo>
                  <a:lnTo>
                    <a:pt x="10237" y="79481"/>
                  </a:lnTo>
                  <a:lnTo>
                    <a:pt x="38139" y="38141"/>
                  </a:lnTo>
                  <a:lnTo>
                    <a:pt x="79490" y="10239"/>
                  </a:lnTo>
                  <a:lnTo>
                    <a:pt x="130075" y="0"/>
                  </a:lnTo>
                  <a:lnTo>
                    <a:pt x="991929" y="0"/>
                  </a:lnTo>
                  <a:lnTo>
                    <a:pt x="1042514" y="10238"/>
                  </a:lnTo>
                  <a:lnTo>
                    <a:pt x="1083865" y="38138"/>
                  </a:lnTo>
                  <a:lnTo>
                    <a:pt x="1111767" y="79478"/>
                  </a:lnTo>
                  <a:lnTo>
                    <a:pt x="1122004" y="130034"/>
                  </a:lnTo>
                  <a:lnTo>
                    <a:pt x="1122004" y="951724"/>
                  </a:lnTo>
                  <a:lnTo>
                    <a:pt x="1118184" y="970647"/>
                  </a:lnTo>
                  <a:lnTo>
                    <a:pt x="1107764" y="986091"/>
                  </a:lnTo>
                  <a:lnTo>
                    <a:pt x="1092309" y="996498"/>
                  </a:lnTo>
                  <a:lnTo>
                    <a:pt x="1073384" y="1000313"/>
                  </a:lnTo>
                  <a:close/>
                </a:path>
              </a:pathLst>
            </a:custGeom>
            <a:solidFill>
              <a:srgbClr val="C59C6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9931" y="1897692"/>
              <a:ext cx="97248" cy="2358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1607" y="1897692"/>
              <a:ext cx="97248" cy="2358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3292" y="1897692"/>
              <a:ext cx="97248" cy="2358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85018" y="1897692"/>
              <a:ext cx="97223" cy="23589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16702" y="1897692"/>
              <a:ext cx="97223" cy="23589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48378" y="1897692"/>
              <a:ext cx="97223" cy="2358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80046" y="1897692"/>
              <a:ext cx="97231" cy="23589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614600" y="267407"/>
              <a:ext cx="34925" cy="285750"/>
            </a:xfrm>
            <a:custGeom>
              <a:avLst/>
              <a:gdLst/>
              <a:ahLst/>
              <a:cxnLst/>
              <a:rect l="l" t="t" r="r" b="b"/>
              <a:pathLst>
                <a:path w="34925" h="285750">
                  <a:moveTo>
                    <a:pt x="34757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34757" y="0"/>
                  </a:lnTo>
                  <a:lnTo>
                    <a:pt x="34757" y="2857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911" y="267407"/>
              <a:ext cx="156392" cy="2857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48654" y="267407"/>
              <a:ext cx="161290" cy="285750"/>
            </a:xfrm>
            <a:custGeom>
              <a:avLst/>
              <a:gdLst/>
              <a:ahLst/>
              <a:cxnLst/>
              <a:rect l="l" t="t" r="r" b="b"/>
              <a:pathLst>
                <a:path w="161290" h="285750">
                  <a:moveTo>
                    <a:pt x="4866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4866" y="0"/>
                  </a:lnTo>
                  <a:lnTo>
                    <a:pt x="161259" y="142875"/>
                  </a:lnTo>
                  <a:lnTo>
                    <a:pt x="4866" y="2857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782001" y="276224"/>
              <a:ext cx="1666875" cy="1015365"/>
            </a:xfrm>
            <a:custGeom>
              <a:avLst/>
              <a:gdLst/>
              <a:ahLst/>
              <a:cxnLst/>
              <a:rect l="l" t="t" r="r" b="b"/>
              <a:pathLst>
                <a:path w="1666875" h="1015365">
                  <a:moveTo>
                    <a:pt x="807491" y="475272"/>
                  </a:moveTo>
                  <a:lnTo>
                    <a:pt x="801255" y="456996"/>
                  </a:lnTo>
                  <a:lnTo>
                    <a:pt x="788441" y="442544"/>
                  </a:lnTo>
                  <a:lnTo>
                    <a:pt x="771652" y="434441"/>
                  </a:lnTo>
                  <a:lnTo>
                    <a:pt x="753046" y="433235"/>
                  </a:lnTo>
                  <a:lnTo>
                    <a:pt x="734783" y="439445"/>
                  </a:lnTo>
                  <a:lnTo>
                    <a:pt x="91338" y="813739"/>
                  </a:lnTo>
                  <a:lnTo>
                    <a:pt x="31902" y="867600"/>
                  </a:lnTo>
                  <a:lnTo>
                    <a:pt x="8572" y="912241"/>
                  </a:lnTo>
                  <a:lnTo>
                    <a:pt x="0" y="967727"/>
                  </a:lnTo>
                  <a:lnTo>
                    <a:pt x="4152" y="986282"/>
                  </a:lnTo>
                  <a:lnTo>
                    <a:pt x="14643" y="1001344"/>
                  </a:lnTo>
                  <a:lnTo>
                    <a:pt x="29972" y="1011466"/>
                  </a:lnTo>
                  <a:lnTo>
                    <a:pt x="48577" y="1015161"/>
                  </a:lnTo>
                  <a:lnTo>
                    <a:pt x="49745" y="1015174"/>
                  </a:lnTo>
                  <a:lnTo>
                    <a:pt x="68580" y="1010881"/>
                  </a:lnTo>
                  <a:lnTo>
                    <a:pt x="83781" y="1000099"/>
                  </a:lnTo>
                  <a:lnTo>
                    <a:pt x="93827" y="984415"/>
                  </a:lnTo>
                  <a:lnTo>
                    <a:pt x="97180" y="965428"/>
                  </a:lnTo>
                  <a:lnTo>
                    <a:pt x="103022" y="937488"/>
                  </a:lnTo>
                  <a:lnTo>
                    <a:pt x="116979" y="916686"/>
                  </a:lnTo>
                  <a:lnTo>
                    <a:pt x="131559" y="903478"/>
                  </a:lnTo>
                  <a:lnTo>
                    <a:pt x="139230" y="898309"/>
                  </a:lnTo>
                  <a:lnTo>
                    <a:pt x="783704" y="523430"/>
                  </a:lnTo>
                  <a:lnTo>
                    <a:pt x="798144" y="510628"/>
                  </a:lnTo>
                  <a:lnTo>
                    <a:pt x="806259" y="493864"/>
                  </a:lnTo>
                  <a:lnTo>
                    <a:pt x="807491" y="475272"/>
                  </a:lnTo>
                  <a:close/>
                </a:path>
                <a:path w="1666875" h="1015365">
                  <a:moveTo>
                    <a:pt x="1666709" y="967714"/>
                  </a:moveTo>
                  <a:lnTo>
                    <a:pt x="1658150" y="912241"/>
                  </a:lnTo>
                  <a:lnTo>
                    <a:pt x="1634972" y="867676"/>
                  </a:lnTo>
                  <a:lnTo>
                    <a:pt x="1605140" y="834821"/>
                  </a:lnTo>
                  <a:lnTo>
                    <a:pt x="965669" y="453339"/>
                  </a:lnTo>
                  <a:lnTo>
                    <a:pt x="953262" y="446519"/>
                  </a:lnTo>
                  <a:lnTo>
                    <a:pt x="944460" y="440690"/>
                  </a:lnTo>
                  <a:lnTo>
                    <a:pt x="938682" y="435991"/>
                  </a:lnTo>
                  <a:lnTo>
                    <a:pt x="935329" y="432562"/>
                  </a:lnTo>
                  <a:lnTo>
                    <a:pt x="936980" y="430377"/>
                  </a:lnTo>
                  <a:lnTo>
                    <a:pt x="939533" y="427723"/>
                  </a:lnTo>
                  <a:lnTo>
                    <a:pt x="942136" y="425551"/>
                  </a:lnTo>
                  <a:lnTo>
                    <a:pt x="1005268" y="398297"/>
                  </a:lnTo>
                  <a:lnTo>
                    <a:pt x="1051509" y="363524"/>
                  </a:lnTo>
                  <a:lnTo>
                    <a:pt x="1083081" y="324789"/>
                  </a:lnTo>
                  <a:lnTo>
                    <a:pt x="1102233" y="285661"/>
                  </a:lnTo>
                  <a:lnTo>
                    <a:pt x="1111186" y="249707"/>
                  </a:lnTo>
                  <a:lnTo>
                    <a:pt x="1112164" y="220472"/>
                  </a:lnTo>
                  <a:lnTo>
                    <a:pt x="1107681" y="176098"/>
                  </a:lnTo>
                  <a:lnTo>
                    <a:pt x="1094803" y="134747"/>
                  </a:lnTo>
                  <a:lnTo>
                    <a:pt x="1074432" y="97294"/>
                  </a:lnTo>
                  <a:lnTo>
                    <a:pt x="1047470" y="64655"/>
                  </a:lnTo>
                  <a:lnTo>
                    <a:pt x="1014806" y="37706"/>
                  </a:lnTo>
                  <a:lnTo>
                    <a:pt x="977341" y="17348"/>
                  </a:lnTo>
                  <a:lnTo>
                    <a:pt x="935964" y="4483"/>
                  </a:lnTo>
                  <a:lnTo>
                    <a:pt x="891565" y="0"/>
                  </a:lnTo>
                  <a:lnTo>
                    <a:pt x="847166" y="4483"/>
                  </a:lnTo>
                  <a:lnTo>
                    <a:pt x="805789" y="17348"/>
                  </a:lnTo>
                  <a:lnTo>
                    <a:pt x="768324" y="37706"/>
                  </a:lnTo>
                  <a:lnTo>
                    <a:pt x="735660" y="64655"/>
                  </a:lnTo>
                  <a:lnTo>
                    <a:pt x="708710" y="97294"/>
                  </a:lnTo>
                  <a:lnTo>
                    <a:pt x="688352" y="134747"/>
                  </a:lnTo>
                  <a:lnTo>
                    <a:pt x="675487" y="176098"/>
                  </a:lnTo>
                  <a:lnTo>
                    <a:pt x="670991" y="220472"/>
                  </a:lnTo>
                  <a:lnTo>
                    <a:pt x="674814" y="239395"/>
                  </a:lnTo>
                  <a:lnTo>
                    <a:pt x="719594" y="269062"/>
                  </a:lnTo>
                  <a:lnTo>
                    <a:pt x="764400" y="239395"/>
                  </a:lnTo>
                  <a:lnTo>
                    <a:pt x="777925" y="172529"/>
                  </a:lnTo>
                  <a:lnTo>
                    <a:pt x="804379" y="133324"/>
                  </a:lnTo>
                  <a:lnTo>
                    <a:pt x="843597" y="106870"/>
                  </a:lnTo>
                  <a:lnTo>
                    <a:pt x="891565" y="97155"/>
                  </a:lnTo>
                  <a:lnTo>
                    <a:pt x="939533" y="106934"/>
                  </a:lnTo>
                  <a:lnTo>
                    <a:pt x="978776" y="133845"/>
                  </a:lnTo>
                  <a:lnTo>
                    <a:pt x="1005293" y="174307"/>
                  </a:lnTo>
                  <a:lnTo>
                    <a:pt x="1015111" y="224701"/>
                  </a:lnTo>
                  <a:lnTo>
                    <a:pt x="1014234" y="237705"/>
                  </a:lnTo>
                  <a:lnTo>
                    <a:pt x="1003706" y="267931"/>
                  </a:lnTo>
                  <a:lnTo>
                    <a:pt x="971918" y="303987"/>
                  </a:lnTo>
                  <a:lnTo>
                    <a:pt x="907224" y="334479"/>
                  </a:lnTo>
                  <a:lnTo>
                    <a:pt x="902881" y="335724"/>
                  </a:lnTo>
                  <a:lnTo>
                    <a:pt x="898715" y="337566"/>
                  </a:lnTo>
                  <a:lnTo>
                    <a:pt x="862660" y="368071"/>
                  </a:lnTo>
                  <a:lnTo>
                    <a:pt x="836917" y="436727"/>
                  </a:lnTo>
                  <a:lnTo>
                    <a:pt x="843191" y="466267"/>
                  </a:lnTo>
                  <a:lnTo>
                    <a:pt x="859180" y="493242"/>
                  </a:lnTo>
                  <a:lnTo>
                    <a:pt x="884542" y="517398"/>
                  </a:lnTo>
                  <a:lnTo>
                    <a:pt x="918946" y="538505"/>
                  </a:lnTo>
                  <a:lnTo>
                    <a:pt x="1528470" y="898855"/>
                  </a:lnTo>
                  <a:lnTo>
                    <a:pt x="1535214" y="903414"/>
                  </a:lnTo>
                  <a:lnTo>
                    <a:pt x="1549527" y="916381"/>
                  </a:lnTo>
                  <a:lnTo>
                    <a:pt x="1563585" y="937221"/>
                  </a:lnTo>
                  <a:lnTo>
                    <a:pt x="1569529" y="965415"/>
                  </a:lnTo>
                  <a:lnTo>
                    <a:pt x="1572895" y="984402"/>
                  </a:lnTo>
                  <a:lnTo>
                    <a:pt x="1582940" y="1000086"/>
                  </a:lnTo>
                  <a:lnTo>
                    <a:pt x="1598142" y="1010869"/>
                  </a:lnTo>
                  <a:lnTo>
                    <a:pt x="1616964" y="1015161"/>
                  </a:lnTo>
                  <a:lnTo>
                    <a:pt x="1618157" y="1015161"/>
                  </a:lnTo>
                  <a:lnTo>
                    <a:pt x="1636750" y="1011466"/>
                  </a:lnTo>
                  <a:lnTo>
                    <a:pt x="1652066" y="1001344"/>
                  </a:lnTo>
                  <a:lnTo>
                    <a:pt x="1662557" y="986282"/>
                  </a:lnTo>
                  <a:lnTo>
                    <a:pt x="1666709" y="967714"/>
                  </a:lnTo>
                  <a:close/>
                </a:path>
              </a:pathLst>
            </a:custGeom>
            <a:solidFill>
              <a:srgbClr val="C59C6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621736" y="2211345"/>
            <a:ext cx="13335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47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700" spc="75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7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700" spc="63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700" spc="75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700" spc="39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72337" y="2659020"/>
            <a:ext cx="123253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700" spc="55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7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700" spc="65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700" spc="75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700" spc="49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7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38408" rIns="0" bIns="0" rtlCol="0">
            <a:spAutoFit/>
          </a:bodyPr>
          <a:lstStyle/>
          <a:p>
            <a:pPr marL="2773680" marR="5080" indent="-2013585">
              <a:lnSpc>
                <a:spcPts val="5550"/>
              </a:lnSpc>
              <a:spcBef>
                <a:spcPts val="445"/>
              </a:spcBef>
            </a:pPr>
            <a:r>
              <a:rPr spc="95" dirty="0"/>
              <a:t>ТЕАТР</a:t>
            </a:r>
            <a:r>
              <a:rPr spc="-70" dirty="0"/>
              <a:t> </a:t>
            </a:r>
            <a:r>
              <a:rPr spc="105" dirty="0"/>
              <a:t>НАЧИНАЕТСЯ</a:t>
            </a:r>
            <a:r>
              <a:rPr spc="-65" dirty="0"/>
              <a:t> </a:t>
            </a:r>
            <a:r>
              <a:rPr spc="20" dirty="0"/>
              <a:t>С </a:t>
            </a:r>
            <a:r>
              <a:rPr spc="-1320" dirty="0"/>
              <a:t> </a:t>
            </a:r>
            <a:r>
              <a:rPr spc="100" dirty="0"/>
              <a:t>ВЕШАЛКИ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5" name="object 5"/>
            <p:cNvSpPr/>
            <p:nvPr/>
          </p:nvSpPr>
          <p:spPr>
            <a:xfrm>
              <a:off x="4791074" y="2000249"/>
              <a:ext cx="390525" cy="3133725"/>
            </a:xfrm>
            <a:custGeom>
              <a:avLst/>
              <a:gdLst/>
              <a:ahLst/>
              <a:cxnLst/>
              <a:rect l="l" t="t" r="r" b="b"/>
              <a:pathLst>
                <a:path w="390525" h="3133725">
                  <a:moveTo>
                    <a:pt x="182346" y="3051924"/>
                  </a:moveTo>
                  <a:lnTo>
                    <a:pt x="175920" y="3020072"/>
                  </a:lnTo>
                  <a:lnTo>
                    <a:pt x="158369" y="2994063"/>
                  </a:lnTo>
                  <a:lnTo>
                    <a:pt x="132334" y="2976537"/>
                  </a:lnTo>
                  <a:lnTo>
                    <a:pt x="100457" y="2970111"/>
                  </a:lnTo>
                  <a:lnTo>
                    <a:pt x="86944" y="2971228"/>
                  </a:lnTo>
                  <a:lnTo>
                    <a:pt x="74155" y="2974467"/>
                  </a:lnTo>
                  <a:lnTo>
                    <a:pt x="62242" y="2979623"/>
                  </a:lnTo>
                  <a:lnTo>
                    <a:pt x="51396" y="2986506"/>
                  </a:lnTo>
                  <a:lnTo>
                    <a:pt x="51371" y="2985490"/>
                  </a:lnTo>
                  <a:lnTo>
                    <a:pt x="51219" y="2984538"/>
                  </a:lnTo>
                  <a:lnTo>
                    <a:pt x="51219" y="2983458"/>
                  </a:lnTo>
                  <a:lnTo>
                    <a:pt x="57429" y="2950934"/>
                  </a:lnTo>
                  <a:lnTo>
                    <a:pt x="76034" y="2918422"/>
                  </a:lnTo>
                  <a:lnTo>
                    <a:pt x="107061" y="2885910"/>
                  </a:lnTo>
                  <a:lnTo>
                    <a:pt x="150482" y="2853385"/>
                  </a:lnTo>
                  <a:lnTo>
                    <a:pt x="140893" y="2838462"/>
                  </a:lnTo>
                  <a:lnTo>
                    <a:pt x="90170" y="2874111"/>
                  </a:lnTo>
                  <a:lnTo>
                    <a:pt x="50723" y="2911132"/>
                  </a:lnTo>
                  <a:lnTo>
                    <a:pt x="22542" y="2949511"/>
                  </a:lnTo>
                  <a:lnTo>
                    <a:pt x="5638" y="2989262"/>
                  </a:lnTo>
                  <a:lnTo>
                    <a:pt x="0" y="3030397"/>
                  </a:lnTo>
                  <a:lnTo>
                    <a:pt x="1638" y="3053067"/>
                  </a:lnTo>
                  <a:lnTo>
                    <a:pt x="14719" y="3090646"/>
                  </a:lnTo>
                  <a:lnTo>
                    <a:pt x="53467" y="3124873"/>
                  </a:lnTo>
                  <a:lnTo>
                    <a:pt x="86766" y="3132493"/>
                  </a:lnTo>
                  <a:lnTo>
                    <a:pt x="91224" y="3133242"/>
                  </a:lnTo>
                  <a:lnTo>
                    <a:pt x="95783" y="3133725"/>
                  </a:lnTo>
                  <a:lnTo>
                    <a:pt x="100457" y="3133725"/>
                  </a:lnTo>
                  <a:lnTo>
                    <a:pt x="152057" y="3115386"/>
                  </a:lnTo>
                  <a:lnTo>
                    <a:pt x="178079" y="3079000"/>
                  </a:lnTo>
                  <a:lnTo>
                    <a:pt x="182346" y="3058261"/>
                  </a:lnTo>
                  <a:lnTo>
                    <a:pt x="182346" y="3051924"/>
                  </a:lnTo>
                  <a:close/>
                </a:path>
                <a:path w="390525" h="3133725">
                  <a:moveTo>
                    <a:pt x="193052" y="103339"/>
                  </a:moveTo>
                  <a:lnTo>
                    <a:pt x="186512" y="60566"/>
                  </a:lnTo>
                  <a:lnTo>
                    <a:pt x="153695" y="16827"/>
                  </a:lnTo>
                  <a:lnTo>
                    <a:pt x="104648" y="1181"/>
                  </a:lnTo>
                  <a:lnTo>
                    <a:pt x="100342" y="482"/>
                  </a:lnTo>
                  <a:lnTo>
                    <a:pt x="95935" y="0"/>
                  </a:lnTo>
                  <a:lnTo>
                    <a:pt x="91414" y="0"/>
                  </a:lnTo>
                  <a:lnTo>
                    <a:pt x="59537" y="6438"/>
                  </a:lnTo>
                  <a:lnTo>
                    <a:pt x="33515" y="23964"/>
                  </a:lnTo>
                  <a:lnTo>
                    <a:pt x="15963" y="49974"/>
                  </a:lnTo>
                  <a:lnTo>
                    <a:pt x="9525" y="81813"/>
                  </a:lnTo>
                  <a:lnTo>
                    <a:pt x="15963" y="113665"/>
                  </a:lnTo>
                  <a:lnTo>
                    <a:pt x="33515" y="139661"/>
                  </a:lnTo>
                  <a:lnTo>
                    <a:pt x="59537" y="157200"/>
                  </a:lnTo>
                  <a:lnTo>
                    <a:pt x="91414" y="163626"/>
                  </a:lnTo>
                  <a:lnTo>
                    <a:pt x="105283" y="162445"/>
                  </a:lnTo>
                  <a:lnTo>
                    <a:pt x="118389" y="159042"/>
                  </a:lnTo>
                  <a:lnTo>
                    <a:pt x="130556" y="153619"/>
                  </a:lnTo>
                  <a:lnTo>
                    <a:pt x="141605" y="146367"/>
                  </a:lnTo>
                  <a:lnTo>
                    <a:pt x="141668" y="147675"/>
                  </a:lnTo>
                  <a:lnTo>
                    <a:pt x="141820" y="148894"/>
                  </a:lnTo>
                  <a:lnTo>
                    <a:pt x="141820" y="150279"/>
                  </a:lnTo>
                  <a:lnTo>
                    <a:pt x="135623" y="182803"/>
                  </a:lnTo>
                  <a:lnTo>
                    <a:pt x="117017" y="215315"/>
                  </a:lnTo>
                  <a:lnTo>
                    <a:pt x="85991" y="247827"/>
                  </a:lnTo>
                  <a:lnTo>
                    <a:pt x="42557" y="280352"/>
                  </a:lnTo>
                  <a:lnTo>
                    <a:pt x="52171" y="295287"/>
                  </a:lnTo>
                  <a:lnTo>
                    <a:pt x="102882" y="259626"/>
                  </a:lnTo>
                  <a:lnTo>
                    <a:pt x="142328" y="222605"/>
                  </a:lnTo>
                  <a:lnTo>
                    <a:pt x="170510" y="184226"/>
                  </a:lnTo>
                  <a:lnTo>
                    <a:pt x="187413" y="144475"/>
                  </a:lnTo>
                  <a:lnTo>
                    <a:pt x="193052" y="103339"/>
                  </a:lnTo>
                  <a:close/>
                </a:path>
                <a:path w="390525" h="3133725">
                  <a:moveTo>
                    <a:pt x="380987" y="3051924"/>
                  </a:moveTo>
                  <a:lnTo>
                    <a:pt x="374548" y="3020072"/>
                  </a:lnTo>
                  <a:lnTo>
                    <a:pt x="356997" y="2994075"/>
                  </a:lnTo>
                  <a:lnTo>
                    <a:pt x="330974" y="2976537"/>
                  </a:lnTo>
                  <a:lnTo>
                    <a:pt x="299097" y="2970111"/>
                  </a:lnTo>
                  <a:lnTo>
                    <a:pt x="285229" y="2971292"/>
                  </a:lnTo>
                  <a:lnTo>
                    <a:pt x="272122" y="2974695"/>
                  </a:lnTo>
                  <a:lnTo>
                    <a:pt x="259956" y="2980118"/>
                  </a:lnTo>
                  <a:lnTo>
                    <a:pt x="248907" y="2987370"/>
                  </a:lnTo>
                  <a:lnTo>
                    <a:pt x="248843" y="2986062"/>
                  </a:lnTo>
                  <a:lnTo>
                    <a:pt x="248691" y="2984843"/>
                  </a:lnTo>
                  <a:lnTo>
                    <a:pt x="248691" y="2983458"/>
                  </a:lnTo>
                  <a:lnTo>
                    <a:pt x="254889" y="2950934"/>
                  </a:lnTo>
                  <a:lnTo>
                    <a:pt x="273494" y="2918422"/>
                  </a:lnTo>
                  <a:lnTo>
                    <a:pt x="304520" y="2885910"/>
                  </a:lnTo>
                  <a:lnTo>
                    <a:pt x="347954" y="2853385"/>
                  </a:lnTo>
                  <a:lnTo>
                    <a:pt x="338340" y="2838450"/>
                  </a:lnTo>
                  <a:lnTo>
                    <a:pt x="287629" y="2874111"/>
                  </a:lnTo>
                  <a:lnTo>
                    <a:pt x="248183" y="2911132"/>
                  </a:lnTo>
                  <a:lnTo>
                    <a:pt x="220002" y="2949511"/>
                  </a:lnTo>
                  <a:lnTo>
                    <a:pt x="203098" y="2989262"/>
                  </a:lnTo>
                  <a:lnTo>
                    <a:pt x="197459" y="3030397"/>
                  </a:lnTo>
                  <a:lnTo>
                    <a:pt x="199097" y="3053080"/>
                  </a:lnTo>
                  <a:lnTo>
                    <a:pt x="212166" y="3090672"/>
                  </a:lnTo>
                  <a:lnTo>
                    <a:pt x="251612" y="3125190"/>
                  </a:lnTo>
                  <a:lnTo>
                    <a:pt x="285864" y="3132556"/>
                  </a:lnTo>
                  <a:lnTo>
                    <a:pt x="290169" y="3133255"/>
                  </a:lnTo>
                  <a:lnTo>
                    <a:pt x="294576" y="3133725"/>
                  </a:lnTo>
                  <a:lnTo>
                    <a:pt x="299097" y="3133725"/>
                  </a:lnTo>
                  <a:lnTo>
                    <a:pt x="330974" y="3127298"/>
                  </a:lnTo>
                  <a:lnTo>
                    <a:pt x="356997" y="3109772"/>
                  </a:lnTo>
                  <a:lnTo>
                    <a:pt x="374548" y="3083763"/>
                  </a:lnTo>
                  <a:lnTo>
                    <a:pt x="380987" y="3051924"/>
                  </a:lnTo>
                  <a:close/>
                </a:path>
                <a:path w="390525" h="3133725">
                  <a:moveTo>
                    <a:pt x="390512" y="103339"/>
                  </a:moveTo>
                  <a:lnTo>
                    <a:pt x="383971" y="60579"/>
                  </a:lnTo>
                  <a:lnTo>
                    <a:pt x="351447" y="17056"/>
                  </a:lnTo>
                  <a:lnTo>
                    <a:pt x="303745" y="1244"/>
                  </a:lnTo>
                  <a:lnTo>
                    <a:pt x="299288" y="495"/>
                  </a:lnTo>
                  <a:lnTo>
                    <a:pt x="294728" y="0"/>
                  </a:lnTo>
                  <a:lnTo>
                    <a:pt x="290055" y="0"/>
                  </a:lnTo>
                  <a:lnTo>
                    <a:pt x="238455" y="18351"/>
                  </a:lnTo>
                  <a:lnTo>
                    <a:pt x="212432" y="54737"/>
                  </a:lnTo>
                  <a:lnTo>
                    <a:pt x="208165" y="75476"/>
                  </a:lnTo>
                  <a:lnTo>
                    <a:pt x="208165" y="81813"/>
                  </a:lnTo>
                  <a:lnTo>
                    <a:pt x="214591" y="113665"/>
                  </a:lnTo>
                  <a:lnTo>
                    <a:pt x="232143" y="139674"/>
                  </a:lnTo>
                  <a:lnTo>
                    <a:pt x="258178" y="157200"/>
                  </a:lnTo>
                  <a:lnTo>
                    <a:pt x="290055" y="163626"/>
                  </a:lnTo>
                  <a:lnTo>
                    <a:pt x="303568" y="162509"/>
                  </a:lnTo>
                  <a:lnTo>
                    <a:pt x="316357" y="159270"/>
                  </a:lnTo>
                  <a:lnTo>
                    <a:pt x="328269" y="154114"/>
                  </a:lnTo>
                  <a:lnTo>
                    <a:pt x="339115" y="147231"/>
                  </a:lnTo>
                  <a:lnTo>
                    <a:pt x="339140" y="148247"/>
                  </a:lnTo>
                  <a:lnTo>
                    <a:pt x="339293" y="149199"/>
                  </a:lnTo>
                  <a:lnTo>
                    <a:pt x="339293" y="150279"/>
                  </a:lnTo>
                  <a:lnTo>
                    <a:pt x="333082" y="182803"/>
                  </a:lnTo>
                  <a:lnTo>
                    <a:pt x="314477" y="215315"/>
                  </a:lnTo>
                  <a:lnTo>
                    <a:pt x="283451" y="247827"/>
                  </a:lnTo>
                  <a:lnTo>
                    <a:pt x="240030" y="280352"/>
                  </a:lnTo>
                  <a:lnTo>
                    <a:pt x="249618" y="295275"/>
                  </a:lnTo>
                  <a:lnTo>
                    <a:pt x="300342" y="259626"/>
                  </a:lnTo>
                  <a:lnTo>
                    <a:pt x="339788" y="222605"/>
                  </a:lnTo>
                  <a:lnTo>
                    <a:pt x="367969" y="184226"/>
                  </a:lnTo>
                  <a:lnTo>
                    <a:pt x="384873" y="144475"/>
                  </a:lnTo>
                  <a:lnTo>
                    <a:pt x="390512" y="10333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47104"/>
              <a:ext cx="915669" cy="1268095"/>
            </a:xfrm>
            <a:custGeom>
              <a:avLst/>
              <a:gdLst/>
              <a:ahLst/>
              <a:cxnLst/>
              <a:rect l="l" t="t" r="r" b="b"/>
              <a:pathLst>
                <a:path w="915669" h="1268095">
                  <a:moveTo>
                    <a:pt x="915581" y="704850"/>
                  </a:moveTo>
                  <a:lnTo>
                    <a:pt x="140830" y="0"/>
                  </a:lnTo>
                  <a:lnTo>
                    <a:pt x="120205" y="0"/>
                  </a:lnTo>
                  <a:lnTo>
                    <a:pt x="116725" y="0"/>
                  </a:lnTo>
                  <a:lnTo>
                    <a:pt x="0" y="0"/>
                  </a:lnTo>
                  <a:lnTo>
                    <a:pt x="0" y="1268095"/>
                  </a:lnTo>
                  <a:lnTo>
                    <a:pt x="116725" y="1268095"/>
                  </a:lnTo>
                  <a:lnTo>
                    <a:pt x="120205" y="1268095"/>
                  </a:lnTo>
                  <a:lnTo>
                    <a:pt x="296481" y="1268095"/>
                  </a:lnTo>
                  <a:lnTo>
                    <a:pt x="915581" y="704850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34884" y="6773722"/>
              <a:ext cx="711835" cy="541655"/>
            </a:xfrm>
            <a:custGeom>
              <a:avLst/>
              <a:gdLst/>
              <a:ahLst/>
              <a:cxnLst/>
              <a:rect l="l" t="t" r="r" b="b"/>
              <a:pathLst>
                <a:path w="711835" h="541654">
                  <a:moveTo>
                    <a:pt x="711492" y="290207"/>
                  </a:moveTo>
                  <a:lnTo>
                    <a:pt x="393814" y="0"/>
                  </a:lnTo>
                  <a:lnTo>
                    <a:pt x="385356" y="0"/>
                  </a:lnTo>
                  <a:lnTo>
                    <a:pt x="383933" y="0"/>
                  </a:lnTo>
                  <a:lnTo>
                    <a:pt x="317677" y="0"/>
                  </a:lnTo>
                  <a:lnTo>
                    <a:pt x="316242" y="0"/>
                  </a:lnTo>
                  <a:lnTo>
                    <a:pt x="0" y="0"/>
                  </a:lnTo>
                  <a:lnTo>
                    <a:pt x="316242" y="288899"/>
                  </a:lnTo>
                  <a:lnTo>
                    <a:pt x="316242" y="291528"/>
                  </a:lnTo>
                  <a:lnTo>
                    <a:pt x="42633" y="541477"/>
                  </a:lnTo>
                  <a:lnTo>
                    <a:pt x="316242" y="541477"/>
                  </a:lnTo>
                  <a:lnTo>
                    <a:pt x="317677" y="541477"/>
                  </a:lnTo>
                  <a:lnTo>
                    <a:pt x="383933" y="541477"/>
                  </a:lnTo>
                  <a:lnTo>
                    <a:pt x="385356" y="541477"/>
                  </a:lnTo>
                  <a:lnTo>
                    <a:pt x="436435" y="541477"/>
                  </a:lnTo>
                  <a:lnTo>
                    <a:pt x="711492" y="290207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36473" y="4832197"/>
              <a:ext cx="1508760" cy="1216660"/>
            </a:xfrm>
            <a:custGeom>
              <a:avLst/>
              <a:gdLst/>
              <a:ahLst/>
              <a:cxnLst/>
              <a:rect l="l" t="t" r="r" b="b"/>
              <a:pathLst>
                <a:path w="1508760" h="1216660">
                  <a:moveTo>
                    <a:pt x="1508315" y="609600"/>
                  </a:moveTo>
                  <a:lnTo>
                    <a:pt x="836460" y="0"/>
                  </a:lnTo>
                  <a:lnTo>
                    <a:pt x="818578" y="0"/>
                  </a:lnTo>
                  <a:lnTo>
                    <a:pt x="815555" y="0"/>
                  </a:lnTo>
                  <a:lnTo>
                    <a:pt x="671855" y="0"/>
                  </a:lnTo>
                  <a:lnTo>
                    <a:pt x="668832" y="0"/>
                  </a:lnTo>
                  <a:lnTo>
                    <a:pt x="0" y="0"/>
                  </a:lnTo>
                  <a:lnTo>
                    <a:pt x="668832" y="606869"/>
                  </a:lnTo>
                  <a:lnTo>
                    <a:pt x="668832" y="612343"/>
                  </a:lnTo>
                  <a:lnTo>
                    <a:pt x="3327" y="1216190"/>
                  </a:lnTo>
                  <a:lnTo>
                    <a:pt x="668832" y="1216190"/>
                  </a:lnTo>
                  <a:lnTo>
                    <a:pt x="671855" y="1216190"/>
                  </a:lnTo>
                  <a:lnTo>
                    <a:pt x="815555" y="1216190"/>
                  </a:lnTo>
                  <a:lnTo>
                    <a:pt x="818578" y="1216190"/>
                  </a:lnTo>
                  <a:lnTo>
                    <a:pt x="839787" y="1216190"/>
                  </a:lnTo>
                  <a:lnTo>
                    <a:pt x="1508315" y="6096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7289266" y="0"/>
              <a:ext cx="1741805" cy="1376680"/>
            </a:xfrm>
            <a:custGeom>
              <a:avLst/>
              <a:gdLst/>
              <a:ahLst/>
              <a:cxnLst/>
              <a:rect l="l" t="t" r="r" b="b"/>
              <a:pathLst>
                <a:path w="1741804" h="1376680">
                  <a:moveTo>
                    <a:pt x="1741627" y="675005"/>
                  </a:moveTo>
                  <a:lnTo>
                    <a:pt x="999667" y="0"/>
                  </a:lnTo>
                  <a:lnTo>
                    <a:pt x="946238" y="0"/>
                  </a:lnTo>
                  <a:lnTo>
                    <a:pt x="942759" y="0"/>
                  </a:lnTo>
                  <a:lnTo>
                    <a:pt x="770915" y="0"/>
                  </a:lnTo>
                  <a:lnTo>
                    <a:pt x="767422" y="0"/>
                  </a:lnTo>
                  <a:lnTo>
                    <a:pt x="28968" y="0"/>
                  </a:lnTo>
                  <a:lnTo>
                    <a:pt x="767422" y="671830"/>
                  </a:lnTo>
                  <a:lnTo>
                    <a:pt x="767422" y="678192"/>
                  </a:lnTo>
                  <a:lnTo>
                    <a:pt x="0" y="1376362"/>
                  </a:lnTo>
                  <a:lnTo>
                    <a:pt x="767422" y="1376362"/>
                  </a:lnTo>
                  <a:lnTo>
                    <a:pt x="770915" y="1376362"/>
                  </a:lnTo>
                  <a:lnTo>
                    <a:pt x="942759" y="1376362"/>
                  </a:lnTo>
                  <a:lnTo>
                    <a:pt x="946238" y="1376362"/>
                  </a:lnTo>
                  <a:lnTo>
                    <a:pt x="970699" y="1376362"/>
                  </a:lnTo>
                  <a:lnTo>
                    <a:pt x="1741627" y="675005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50185" y="696772"/>
              <a:ext cx="703580" cy="570230"/>
            </a:xfrm>
            <a:custGeom>
              <a:avLst/>
              <a:gdLst/>
              <a:ahLst/>
              <a:cxnLst/>
              <a:rect l="l" t="t" r="r" b="b"/>
              <a:pathLst>
                <a:path w="703579" h="570230">
                  <a:moveTo>
                    <a:pt x="703414" y="282829"/>
                  </a:moveTo>
                  <a:lnTo>
                    <a:pt x="393814" y="0"/>
                  </a:lnTo>
                  <a:lnTo>
                    <a:pt x="385356" y="0"/>
                  </a:lnTo>
                  <a:lnTo>
                    <a:pt x="383933" y="0"/>
                  </a:lnTo>
                  <a:lnTo>
                    <a:pt x="317677" y="0"/>
                  </a:lnTo>
                  <a:lnTo>
                    <a:pt x="316242" y="0"/>
                  </a:lnTo>
                  <a:lnTo>
                    <a:pt x="0" y="0"/>
                  </a:lnTo>
                  <a:lnTo>
                    <a:pt x="316242" y="288899"/>
                  </a:lnTo>
                  <a:lnTo>
                    <a:pt x="316242" y="291528"/>
                  </a:lnTo>
                  <a:lnTo>
                    <a:pt x="11353" y="570052"/>
                  </a:lnTo>
                  <a:lnTo>
                    <a:pt x="316242" y="570052"/>
                  </a:lnTo>
                  <a:lnTo>
                    <a:pt x="385356" y="570064"/>
                  </a:lnTo>
                  <a:lnTo>
                    <a:pt x="405168" y="570052"/>
                  </a:lnTo>
                  <a:lnTo>
                    <a:pt x="703414" y="297586"/>
                  </a:lnTo>
                  <a:lnTo>
                    <a:pt x="703414" y="282829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59262" y="6660489"/>
            <a:ext cx="122364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К.С.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Станиславский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76425" cy="7315200"/>
          </a:xfrm>
          <a:custGeom>
            <a:avLst/>
            <a:gdLst/>
            <a:ahLst/>
            <a:cxnLst/>
            <a:rect l="l" t="t" r="r" b="b"/>
            <a:pathLst>
              <a:path w="1876425" h="7315200">
                <a:moveTo>
                  <a:pt x="0" y="7315199"/>
                </a:moveTo>
                <a:lnTo>
                  <a:pt x="0" y="0"/>
                </a:lnTo>
                <a:lnTo>
                  <a:pt x="1876424" y="0"/>
                </a:lnTo>
                <a:lnTo>
                  <a:pt x="1876424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4610" y="0"/>
            <a:ext cx="734060" cy="50960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7780" algn="just">
              <a:lnSpc>
                <a:spcPct val="116100"/>
              </a:lnSpc>
              <a:spcBef>
                <a:spcPts val="275"/>
              </a:spcBef>
            </a:pPr>
            <a:r>
              <a:rPr sz="7250" spc="-5" dirty="0"/>
              <a:t>Ц </a:t>
            </a:r>
            <a:r>
              <a:rPr sz="7250" spc="-2005" dirty="0"/>
              <a:t> </a:t>
            </a:r>
            <a:r>
              <a:rPr sz="7250" spc="-5" dirty="0"/>
              <a:t>С </a:t>
            </a:r>
            <a:r>
              <a:rPr sz="7250" spc="-2005" dirty="0"/>
              <a:t> </a:t>
            </a:r>
            <a:r>
              <a:rPr sz="6600" spc="1280" dirty="0">
                <a:latin typeface="Microsoft Sans Serif"/>
                <a:cs typeface="Microsoft Sans Serif"/>
              </a:rPr>
              <a:t>A</a:t>
            </a:r>
            <a:r>
              <a:rPr sz="5150" b="0" spc="1280" dirty="0">
                <a:latin typeface="Microsoft Sans Serif"/>
                <a:cs typeface="Microsoft Sans Serif"/>
              </a:rPr>
              <a:t>  </a:t>
            </a:r>
            <a:r>
              <a:rPr sz="7250" spc="-5" dirty="0"/>
              <a:t>С</a:t>
            </a:r>
            <a:endParaRPr sz="725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6599" y="3475587"/>
            <a:ext cx="6646545" cy="98425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600" b="1" spc="105" dirty="0">
                <a:solidFill>
                  <a:srgbClr val="FFFFFF"/>
                </a:solidFill>
                <a:latin typeface="Arial"/>
                <a:cs typeface="Arial"/>
              </a:rPr>
              <a:t>СУМКА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9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строгой</a:t>
            </a:r>
            <a:r>
              <a:rPr sz="19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структурированной</a:t>
            </a:r>
            <a:r>
              <a:rPr sz="19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формы</a:t>
            </a:r>
            <a:r>
              <a:rPr sz="19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нейтрального</a:t>
            </a:r>
            <a:r>
              <a:rPr sz="19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цвета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9924" y="0"/>
            <a:ext cx="7559675" cy="34524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480"/>
              </a:spcBef>
            </a:pPr>
            <a:r>
              <a:rPr sz="3150" b="1" spc="105" dirty="0">
                <a:solidFill>
                  <a:srgbClr val="FFFFFF"/>
                </a:solidFill>
                <a:latin typeface="Arial"/>
                <a:cs typeface="Arial"/>
              </a:rPr>
              <a:t>ЦВЕТ</a:t>
            </a:r>
            <a:endParaRPr sz="3150" dirty="0">
              <a:latin typeface="Arial"/>
              <a:cs typeface="Arial"/>
            </a:endParaRPr>
          </a:p>
          <a:p>
            <a:pPr marL="79375" marR="5080">
              <a:lnSpc>
                <a:spcPct val="124000"/>
              </a:lnSpc>
              <a:spcBef>
                <a:spcPts val="330"/>
              </a:spcBef>
            </a:pPr>
            <a:r>
              <a:rPr sz="2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черный</a:t>
            </a:r>
            <a:r>
              <a:rPr sz="2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темно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1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бордовый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белый</a:t>
            </a:r>
            <a:r>
              <a:rPr sz="2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темно</a:t>
            </a:r>
            <a:r>
              <a:rPr sz="2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синий</a:t>
            </a:r>
            <a:r>
              <a:rPr sz="2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кремовый</a:t>
            </a:r>
            <a:r>
              <a:rPr sz="215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2150" spc="-5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серый</a:t>
            </a:r>
            <a:endParaRPr sz="2100" dirty="0">
              <a:latin typeface="Microsoft Sans Serif"/>
              <a:cs typeface="Microsoft Sans Serif"/>
            </a:endParaRPr>
          </a:p>
          <a:p>
            <a:pPr marL="79375">
              <a:lnSpc>
                <a:spcPct val="100000"/>
              </a:lnSpc>
              <a:spcBef>
                <a:spcPts val="615"/>
              </a:spcBef>
            </a:pP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СИЛУЭТ</a:t>
            </a:r>
            <a:endParaRPr sz="2400" dirty="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  <a:spcBef>
                <a:spcPts val="835"/>
              </a:spcBef>
            </a:pPr>
            <a:r>
              <a:rPr sz="21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главное</a:t>
            </a:r>
            <a:r>
              <a:rPr sz="2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</a:t>
            </a:r>
            <a:r>
              <a:rPr sz="2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костюмчик</a:t>
            </a:r>
            <a:r>
              <a:rPr sz="2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сидел</a:t>
            </a:r>
            <a:endParaRPr sz="2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  <a:tabLst>
                <a:tab pos="3276600" algn="l"/>
              </a:tabLst>
            </a:pPr>
            <a:r>
              <a:rPr sz="2800" b="1" spc="110" dirty="0">
                <a:solidFill>
                  <a:srgbClr val="FFFFFF"/>
                </a:solidFill>
                <a:latin typeface="Arial"/>
                <a:cs typeface="Arial"/>
              </a:rPr>
              <a:t>АКСЕССУАРЫ</a:t>
            </a:r>
            <a:r>
              <a:rPr sz="28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И	</a:t>
            </a:r>
            <a:r>
              <a:rPr sz="2800" b="1" spc="110" dirty="0">
                <a:solidFill>
                  <a:srgbClr val="FFFFFF"/>
                </a:solidFill>
                <a:latin typeface="Arial"/>
                <a:cs typeface="Arial"/>
              </a:rPr>
              <a:t>УКРАШЕНИЯ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0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Простые</a:t>
            </a:r>
            <a:r>
              <a:rPr sz="2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небольшие</a:t>
            </a:r>
            <a:r>
              <a:rPr sz="2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гладкие</a:t>
            </a:r>
            <a:r>
              <a:rPr sz="2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стильные</a:t>
            </a:r>
            <a:r>
              <a:rPr sz="2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038" y="4751409"/>
            <a:ext cx="741680" cy="22440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8895" marR="5080" indent="-36830">
              <a:lnSpc>
                <a:spcPct val="100899"/>
              </a:lnSpc>
              <a:spcBef>
                <a:spcPts val="15"/>
              </a:spcBef>
            </a:pPr>
            <a:r>
              <a:rPr sz="7250" b="1" spc="-5" dirty="0">
                <a:solidFill>
                  <a:srgbClr val="FFFFFF"/>
                </a:solidFill>
                <a:latin typeface="Arial"/>
                <a:cs typeface="Arial"/>
              </a:rPr>
              <a:t>О  П</a:t>
            </a:r>
            <a:endParaRPr sz="72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6599" y="4578404"/>
            <a:ext cx="5931535" cy="218757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ОБУВЬ</a:t>
            </a:r>
            <a:endParaRPr sz="2400" dirty="0">
              <a:latin typeface="Arial"/>
              <a:cs typeface="Arial"/>
            </a:endParaRPr>
          </a:p>
          <a:p>
            <a:pPr marL="12700" marR="344805">
              <a:lnSpc>
                <a:spcPct val="126000"/>
              </a:lnSpc>
              <a:spcBef>
                <a:spcPts val="165"/>
              </a:spcBef>
            </a:pPr>
            <a:r>
              <a:rPr sz="21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2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потертостей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нейтральных</a:t>
            </a:r>
            <a:r>
              <a:rPr sz="21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тонах</a:t>
            </a:r>
            <a:r>
              <a:rPr sz="2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 </a:t>
            </a:r>
            <a:r>
              <a:rPr sz="2100" spc="-5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бросающихся</a:t>
            </a:r>
            <a:r>
              <a:rPr sz="2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глаза</a:t>
            </a:r>
            <a:r>
              <a:rPr sz="2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элементов </a:t>
            </a:r>
            <a:r>
              <a:rPr sz="2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b="1" spc="110" dirty="0">
                <a:solidFill>
                  <a:srgbClr val="FFFFFF"/>
                </a:solidFill>
                <a:latin typeface="Arial"/>
                <a:cs typeface="Arial"/>
              </a:rPr>
              <a:t>ПРИЧЕСКА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9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волосы</a:t>
            </a:r>
            <a:r>
              <a:rPr sz="19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аккуратно</a:t>
            </a:r>
            <a:r>
              <a:rPr sz="19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уложены</a:t>
            </a:r>
            <a:r>
              <a:rPr sz="19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ниже</a:t>
            </a:r>
            <a:r>
              <a:rPr sz="19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плеч</a:t>
            </a:r>
            <a:r>
              <a:rPr sz="19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9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собраны</a:t>
            </a:r>
            <a:r>
              <a:rPr sz="19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9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177" y="4629845"/>
            <a:ext cx="8655685" cy="14617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3670"/>
              </a:lnSpc>
              <a:spcBef>
                <a:spcPts val="459"/>
              </a:spcBef>
            </a:pPr>
            <a:r>
              <a:rPr sz="3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Собеседование</a:t>
            </a:r>
            <a:r>
              <a:rPr sz="32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33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главная</a:t>
            </a:r>
            <a:r>
              <a:rPr sz="32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продемонстрировать</a:t>
            </a:r>
            <a:r>
              <a:rPr sz="3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работодателю</a:t>
            </a:r>
            <a:r>
              <a:rPr sz="32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Ваши </a:t>
            </a:r>
            <a:r>
              <a:rPr sz="3200" spc="-8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лучшие</a:t>
            </a:r>
            <a:r>
              <a:rPr sz="32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качества</a:t>
            </a:r>
            <a:r>
              <a:rPr sz="3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!!!</a:t>
            </a:r>
            <a:endParaRPr sz="33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3690" y="273275"/>
            <a:ext cx="7325995" cy="2256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060"/>
              </a:lnSpc>
              <a:spcBef>
                <a:spcPts val="135"/>
              </a:spcBef>
            </a:pPr>
            <a:r>
              <a:rPr sz="5600" spc="125" dirty="0"/>
              <a:t>СОБЕСЕДОВАНИЕ</a:t>
            </a:r>
            <a:r>
              <a:rPr sz="5600" spc="-100" dirty="0"/>
              <a:t> </a:t>
            </a:r>
            <a:r>
              <a:rPr sz="4000" b="0" spc="775" dirty="0">
                <a:latin typeface="Microsoft Sans Serif"/>
                <a:cs typeface="Microsoft Sans Serif"/>
              </a:rPr>
              <a:t>-</a:t>
            </a:r>
            <a:endParaRPr sz="4000" dirty="0">
              <a:latin typeface="Microsoft Sans Serif"/>
              <a:cs typeface="Microsoft Sans Serif"/>
            </a:endParaRPr>
          </a:p>
          <a:p>
            <a:pPr marL="192405" marR="663575" indent="901065">
              <a:lnSpc>
                <a:spcPts val="5400"/>
              </a:lnSpc>
              <a:spcBef>
                <a:spcPts val="620"/>
              </a:spcBef>
            </a:pPr>
            <a:r>
              <a:rPr sz="5600" spc="120" dirty="0"/>
              <a:t>всестороняя </a:t>
            </a:r>
            <a:r>
              <a:rPr sz="5600" spc="125" dirty="0"/>
              <a:t> </a:t>
            </a:r>
            <a:r>
              <a:rPr sz="5600" spc="130" dirty="0"/>
              <a:t>самопрезентаци</a:t>
            </a:r>
            <a:r>
              <a:rPr sz="5600" spc="20" dirty="0"/>
              <a:t>я</a:t>
            </a:r>
            <a:endParaRPr sz="5600" dirty="0"/>
          </a:p>
        </p:txBody>
      </p:sp>
      <p:grpSp>
        <p:nvGrpSpPr>
          <p:cNvPr id="5" name="object 5"/>
          <p:cNvGrpSpPr/>
          <p:nvPr/>
        </p:nvGrpSpPr>
        <p:grpSpPr>
          <a:xfrm>
            <a:off x="391477" y="2173725"/>
            <a:ext cx="8970645" cy="2465070"/>
            <a:chOff x="230571" y="2135558"/>
            <a:chExt cx="8970645" cy="2465070"/>
          </a:xfrm>
        </p:grpSpPr>
        <p:sp>
          <p:nvSpPr>
            <p:cNvPr id="6" name="object 6"/>
            <p:cNvSpPr/>
            <p:nvPr/>
          </p:nvSpPr>
          <p:spPr>
            <a:xfrm>
              <a:off x="552747" y="4400550"/>
              <a:ext cx="8648700" cy="66675"/>
            </a:xfrm>
            <a:custGeom>
              <a:avLst/>
              <a:gdLst/>
              <a:ahLst/>
              <a:cxnLst/>
              <a:rect l="l" t="t" r="r" b="b"/>
              <a:pathLst>
                <a:path w="8648700" h="66675">
                  <a:moveTo>
                    <a:pt x="8648104" y="66675"/>
                  </a:moveTo>
                  <a:lnTo>
                    <a:pt x="0" y="66675"/>
                  </a:lnTo>
                  <a:lnTo>
                    <a:pt x="0" y="0"/>
                  </a:lnTo>
                  <a:lnTo>
                    <a:pt x="8648104" y="0"/>
                  </a:lnTo>
                  <a:lnTo>
                    <a:pt x="8648104" y="66675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62252" y="2605290"/>
              <a:ext cx="2228850" cy="1995805"/>
            </a:xfrm>
            <a:custGeom>
              <a:avLst/>
              <a:gdLst/>
              <a:ahLst/>
              <a:cxnLst/>
              <a:rect l="l" t="t" r="r" b="b"/>
              <a:pathLst>
                <a:path w="2228850" h="1995804">
                  <a:moveTo>
                    <a:pt x="2228456" y="1000125"/>
                  </a:moveTo>
                  <a:lnTo>
                    <a:pt x="1126413" y="0"/>
                  </a:lnTo>
                  <a:lnTo>
                    <a:pt x="1102042" y="0"/>
                  </a:lnTo>
                  <a:lnTo>
                    <a:pt x="1092123" y="0"/>
                  </a:lnTo>
                  <a:lnTo>
                    <a:pt x="0" y="0"/>
                  </a:lnTo>
                  <a:lnTo>
                    <a:pt x="1092123" y="991133"/>
                  </a:lnTo>
                  <a:lnTo>
                    <a:pt x="1092123" y="1009129"/>
                  </a:lnTo>
                  <a:lnTo>
                    <a:pt x="5461" y="1995297"/>
                  </a:lnTo>
                  <a:lnTo>
                    <a:pt x="1092123" y="1995297"/>
                  </a:lnTo>
                  <a:lnTo>
                    <a:pt x="1102042" y="1995297"/>
                  </a:lnTo>
                  <a:lnTo>
                    <a:pt x="1131874" y="1995297"/>
                  </a:lnTo>
                  <a:lnTo>
                    <a:pt x="2228456" y="100012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30568" y="2135568"/>
              <a:ext cx="872490" cy="790575"/>
            </a:xfrm>
            <a:custGeom>
              <a:avLst/>
              <a:gdLst/>
              <a:ahLst/>
              <a:cxnLst/>
              <a:rect l="l" t="t" r="r" b="b"/>
              <a:pathLst>
                <a:path w="872490" h="790575">
                  <a:moveTo>
                    <a:pt x="872350" y="395287"/>
                  </a:moveTo>
                  <a:lnTo>
                    <a:pt x="438734" y="0"/>
                  </a:lnTo>
                  <a:lnTo>
                    <a:pt x="433616" y="0"/>
                  </a:lnTo>
                  <a:lnTo>
                    <a:pt x="431673" y="0"/>
                  </a:lnTo>
                  <a:lnTo>
                    <a:pt x="427189" y="0"/>
                  </a:lnTo>
                  <a:lnTo>
                    <a:pt x="425234" y="0"/>
                  </a:lnTo>
                  <a:lnTo>
                    <a:pt x="0" y="0"/>
                  </a:lnTo>
                  <a:lnTo>
                    <a:pt x="425234" y="387654"/>
                  </a:lnTo>
                  <a:lnTo>
                    <a:pt x="425234" y="402945"/>
                  </a:lnTo>
                  <a:lnTo>
                    <a:pt x="0" y="790575"/>
                  </a:lnTo>
                  <a:lnTo>
                    <a:pt x="425234" y="790575"/>
                  </a:lnTo>
                  <a:lnTo>
                    <a:pt x="427189" y="790575"/>
                  </a:lnTo>
                  <a:lnTo>
                    <a:pt x="431673" y="790575"/>
                  </a:lnTo>
                  <a:lnTo>
                    <a:pt x="433616" y="790575"/>
                  </a:lnTo>
                  <a:lnTo>
                    <a:pt x="438734" y="790575"/>
                  </a:lnTo>
                  <a:lnTo>
                    <a:pt x="872350" y="395287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744921" y="2925508"/>
              <a:ext cx="588010" cy="533400"/>
            </a:xfrm>
            <a:custGeom>
              <a:avLst/>
              <a:gdLst/>
              <a:ahLst/>
              <a:cxnLst/>
              <a:rect l="l" t="t" r="r" b="b"/>
              <a:pathLst>
                <a:path w="588010" h="533400">
                  <a:moveTo>
                    <a:pt x="587844" y="266700"/>
                  </a:moveTo>
                  <a:lnTo>
                    <a:pt x="295783" y="0"/>
                  </a:lnTo>
                  <a:lnTo>
                    <a:pt x="292061" y="0"/>
                  </a:lnTo>
                  <a:lnTo>
                    <a:pt x="290741" y="0"/>
                  </a:lnTo>
                  <a:lnTo>
                    <a:pt x="288010" y="0"/>
                  </a:lnTo>
                  <a:lnTo>
                    <a:pt x="286702" y="0"/>
                  </a:lnTo>
                  <a:lnTo>
                    <a:pt x="0" y="0"/>
                  </a:lnTo>
                  <a:lnTo>
                    <a:pt x="286702" y="261810"/>
                  </a:lnTo>
                  <a:lnTo>
                    <a:pt x="286702" y="271614"/>
                  </a:lnTo>
                  <a:lnTo>
                    <a:pt x="0" y="533400"/>
                  </a:lnTo>
                  <a:lnTo>
                    <a:pt x="286702" y="533400"/>
                  </a:lnTo>
                  <a:lnTo>
                    <a:pt x="288010" y="533400"/>
                  </a:lnTo>
                  <a:lnTo>
                    <a:pt x="290741" y="533400"/>
                  </a:lnTo>
                  <a:lnTo>
                    <a:pt x="292061" y="533400"/>
                  </a:lnTo>
                  <a:lnTo>
                    <a:pt x="295783" y="533400"/>
                  </a:lnTo>
                  <a:lnTo>
                    <a:pt x="587844" y="266700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/>
          <p:nvPr/>
        </p:nvSpPr>
        <p:spPr>
          <a:xfrm>
            <a:off x="8573998" y="6335547"/>
            <a:ext cx="711835" cy="571500"/>
          </a:xfrm>
          <a:custGeom>
            <a:avLst/>
            <a:gdLst/>
            <a:ahLst/>
            <a:cxnLst/>
            <a:rect l="l" t="t" r="r" b="b"/>
            <a:pathLst>
              <a:path w="711834" h="571500">
                <a:moveTo>
                  <a:pt x="711365" y="285750"/>
                </a:moveTo>
                <a:lnTo>
                  <a:pt x="396849" y="0"/>
                </a:lnTo>
                <a:lnTo>
                  <a:pt x="388480" y="0"/>
                </a:lnTo>
                <a:lnTo>
                  <a:pt x="387070" y="0"/>
                </a:lnTo>
                <a:lnTo>
                  <a:pt x="314515" y="0"/>
                </a:lnTo>
                <a:lnTo>
                  <a:pt x="313093" y="0"/>
                </a:lnTo>
                <a:lnTo>
                  <a:pt x="0" y="0"/>
                </a:lnTo>
                <a:lnTo>
                  <a:pt x="313093" y="284467"/>
                </a:lnTo>
                <a:lnTo>
                  <a:pt x="313093" y="287045"/>
                </a:lnTo>
                <a:lnTo>
                  <a:pt x="0" y="571500"/>
                </a:lnTo>
                <a:lnTo>
                  <a:pt x="313093" y="571500"/>
                </a:lnTo>
                <a:lnTo>
                  <a:pt x="314515" y="571500"/>
                </a:lnTo>
                <a:lnTo>
                  <a:pt x="387070" y="571500"/>
                </a:lnTo>
                <a:lnTo>
                  <a:pt x="388480" y="571500"/>
                </a:lnTo>
                <a:lnTo>
                  <a:pt x="396849" y="571500"/>
                </a:lnTo>
                <a:lnTo>
                  <a:pt x="711365" y="28575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4449140"/>
            <a:ext cx="986155" cy="2212975"/>
          </a:xfrm>
          <a:custGeom>
            <a:avLst/>
            <a:gdLst/>
            <a:ahLst/>
            <a:cxnLst/>
            <a:rect l="l" t="t" r="r" b="b"/>
            <a:pathLst>
              <a:path w="986155" h="2212975">
                <a:moveTo>
                  <a:pt x="985837" y="1086294"/>
                </a:moveTo>
                <a:lnTo>
                  <a:pt x="0" y="0"/>
                </a:lnTo>
                <a:lnTo>
                  <a:pt x="0" y="1116126"/>
                </a:lnTo>
                <a:lnTo>
                  <a:pt x="0" y="1126045"/>
                </a:lnTo>
                <a:lnTo>
                  <a:pt x="0" y="1126413"/>
                </a:lnTo>
                <a:lnTo>
                  <a:pt x="985837" y="2212708"/>
                </a:lnTo>
                <a:lnTo>
                  <a:pt x="985837" y="1126045"/>
                </a:lnTo>
                <a:lnTo>
                  <a:pt x="985837" y="1116126"/>
                </a:lnTo>
                <a:lnTo>
                  <a:pt x="985837" y="108629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45145" y="2854550"/>
            <a:ext cx="8830310" cy="225615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 marR="5080" indent="-635" algn="ctr">
              <a:lnSpc>
                <a:spcPts val="5400"/>
              </a:lnSpc>
              <a:spcBef>
                <a:spcPts val="1415"/>
              </a:spcBef>
            </a:pPr>
            <a:r>
              <a:rPr sz="5600" b="1" spc="120" dirty="0">
                <a:solidFill>
                  <a:srgbClr val="FFFFFF"/>
                </a:solidFill>
                <a:latin typeface="Arial"/>
                <a:cs typeface="Arial"/>
              </a:rPr>
              <a:t>Оформление </a:t>
            </a:r>
            <a:r>
              <a:rPr sz="5600" b="1" spc="2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5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600" b="1" spc="120" dirty="0">
                <a:solidFill>
                  <a:srgbClr val="FFFFFF"/>
                </a:solidFill>
                <a:latin typeface="Arial"/>
                <a:cs typeface="Arial"/>
              </a:rPr>
              <a:t>соответствии </a:t>
            </a:r>
            <a:r>
              <a:rPr sz="5600" b="1" spc="1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5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600" b="1" spc="114" dirty="0">
                <a:solidFill>
                  <a:srgbClr val="FFFFFF"/>
                </a:solidFill>
                <a:latin typeface="Arial"/>
                <a:cs typeface="Arial"/>
              </a:rPr>
              <a:t>Трудовым</a:t>
            </a:r>
            <a:r>
              <a:rPr sz="5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600" b="1" spc="114" dirty="0">
                <a:solidFill>
                  <a:srgbClr val="FFFFFF"/>
                </a:solidFill>
                <a:latin typeface="Arial"/>
                <a:cs typeface="Arial"/>
              </a:rPr>
              <a:t>кодексом</a:t>
            </a:r>
            <a:r>
              <a:rPr sz="5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600" b="1" spc="80" dirty="0">
                <a:solidFill>
                  <a:srgbClr val="FFFFFF"/>
                </a:solidFill>
                <a:latin typeface="Arial"/>
                <a:cs typeface="Arial"/>
              </a:rPr>
              <a:t>РФ</a:t>
            </a:r>
            <a:endParaRPr sz="5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7793" y="6436118"/>
            <a:ext cx="790575" cy="872490"/>
          </a:xfrm>
          <a:custGeom>
            <a:avLst/>
            <a:gdLst/>
            <a:ahLst/>
            <a:cxnLst/>
            <a:rect l="l" t="t" r="r" b="b"/>
            <a:pathLst>
              <a:path w="790575" h="872490">
                <a:moveTo>
                  <a:pt x="790575" y="433616"/>
                </a:moveTo>
                <a:lnTo>
                  <a:pt x="395287" y="0"/>
                </a:lnTo>
                <a:lnTo>
                  <a:pt x="0" y="433616"/>
                </a:lnTo>
                <a:lnTo>
                  <a:pt x="0" y="438734"/>
                </a:lnTo>
                <a:lnTo>
                  <a:pt x="0" y="440677"/>
                </a:lnTo>
                <a:lnTo>
                  <a:pt x="0" y="445160"/>
                </a:lnTo>
                <a:lnTo>
                  <a:pt x="0" y="447116"/>
                </a:lnTo>
                <a:lnTo>
                  <a:pt x="0" y="872350"/>
                </a:lnTo>
                <a:lnTo>
                  <a:pt x="387629" y="447116"/>
                </a:lnTo>
                <a:lnTo>
                  <a:pt x="402920" y="447116"/>
                </a:lnTo>
                <a:lnTo>
                  <a:pt x="790575" y="872350"/>
                </a:lnTo>
                <a:lnTo>
                  <a:pt x="790575" y="447116"/>
                </a:lnTo>
                <a:lnTo>
                  <a:pt x="790575" y="445160"/>
                </a:lnTo>
                <a:lnTo>
                  <a:pt x="790575" y="440677"/>
                </a:lnTo>
                <a:lnTo>
                  <a:pt x="790575" y="438734"/>
                </a:lnTo>
                <a:lnTo>
                  <a:pt x="790575" y="433616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72820" y="3363683"/>
            <a:ext cx="533400" cy="588010"/>
          </a:xfrm>
          <a:custGeom>
            <a:avLst/>
            <a:gdLst/>
            <a:ahLst/>
            <a:cxnLst/>
            <a:rect l="l" t="t" r="r" b="b"/>
            <a:pathLst>
              <a:path w="533400" h="588010">
                <a:moveTo>
                  <a:pt x="533400" y="292061"/>
                </a:moveTo>
                <a:lnTo>
                  <a:pt x="266700" y="0"/>
                </a:lnTo>
                <a:lnTo>
                  <a:pt x="0" y="292061"/>
                </a:lnTo>
                <a:lnTo>
                  <a:pt x="0" y="295783"/>
                </a:lnTo>
                <a:lnTo>
                  <a:pt x="0" y="297103"/>
                </a:lnTo>
                <a:lnTo>
                  <a:pt x="0" y="299834"/>
                </a:lnTo>
                <a:lnTo>
                  <a:pt x="0" y="301142"/>
                </a:lnTo>
                <a:lnTo>
                  <a:pt x="0" y="587844"/>
                </a:lnTo>
                <a:lnTo>
                  <a:pt x="261785" y="301142"/>
                </a:lnTo>
                <a:lnTo>
                  <a:pt x="271589" y="301142"/>
                </a:lnTo>
                <a:lnTo>
                  <a:pt x="533400" y="587844"/>
                </a:lnTo>
                <a:lnTo>
                  <a:pt x="533400" y="301142"/>
                </a:lnTo>
                <a:lnTo>
                  <a:pt x="533400" y="299834"/>
                </a:lnTo>
                <a:lnTo>
                  <a:pt x="533400" y="297103"/>
                </a:lnTo>
                <a:lnTo>
                  <a:pt x="533400" y="295783"/>
                </a:lnTo>
                <a:lnTo>
                  <a:pt x="533400" y="292061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191" y="0"/>
            <a:ext cx="1995805" cy="1579880"/>
            <a:chOff x="191" y="0"/>
            <a:chExt cx="1995805" cy="1579880"/>
          </a:xfrm>
        </p:grpSpPr>
        <p:sp>
          <p:nvSpPr>
            <p:cNvPr id="8" name="object 8"/>
            <p:cNvSpPr/>
            <p:nvPr/>
          </p:nvSpPr>
          <p:spPr>
            <a:xfrm>
              <a:off x="190" y="0"/>
              <a:ext cx="1995805" cy="1123950"/>
            </a:xfrm>
            <a:custGeom>
              <a:avLst/>
              <a:gdLst/>
              <a:ahLst/>
              <a:cxnLst/>
              <a:rect l="l" t="t" r="r" b="b"/>
              <a:pathLst>
                <a:path w="1995805" h="1123950">
                  <a:moveTo>
                    <a:pt x="1995297" y="0"/>
                  </a:moveTo>
                  <a:lnTo>
                    <a:pt x="0" y="0"/>
                  </a:lnTo>
                  <a:lnTo>
                    <a:pt x="0" y="21717"/>
                  </a:lnTo>
                  <a:lnTo>
                    <a:pt x="0" y="31635"/>
                  </a:lnTo>
                  <a:lnTo>
                    <a:pt x="0" y="1123759"/>
                  </a:lnTo>
                  <a:lnTo>
                    <a:pt x="991120" y="31635"/>
                  </a:lnTo>
                  <a:lnTo>
                    <a:pt x="1009116" y="31635"/>
                  </a:lnTo>
                  <a:lnTo>
                    <a:pt x="1995297" y="1118298"/>
                  </a:lnTo>
                  <a:lnTo>
                    <a:pt x="1995297" y="31635"/>
                  </a:lnTo>
                  <a:lnTo>
                    <a:pt x="1995297" y="21717"/>
                  </a:lnTo>
                  <a:lnTo>
                    <a:pt x="199529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258620" y="991958"/>
              <a:ext cx="533400" cy="588010"/>
            </a:xfrm>
            <a:custGeom>
              <a:avLst/>
              <a:gdLst/>
              <a:ahLst/>
              <a:cxnLst/>
              <a:rect l="l" t="t" r="r" b="b"/>
              <a:pathLst>
                <a:path w="533400" h="588010">
                  <a:moveTo>
                    <a:pt x="533400" y="292061"/>
                  </a:moveTo>
                  <a:lnTo>
                    <a:pt x="266700" y="0"/>
                  </a:lnTo>
                  <a:lnTo>
                    <a:pt x="0" y="292061"/>
                  </a:lnTo>
                  <a:lnTo>
                    <a:pt x="0" y="295783"/>
                  </a:lnTo>
                  <a:lnTo>
                    <a:pt x="0" y="297103"/>
                  </a:lnTo>
                  <a:lnTo>
                    <a:pt x="0" y="299834"/>
                  </a:lnTo>
                  <a:lnTo>
                    <a:pt x="0" y="301142"/>
                  </a:lnTo>
                  <a:lnTo>
                    <a:pt x="0" y="587844"/>
                  </a:lnTo>
                  <a:lnTo>
                    <a:pt x="261785" y="301142"/>
                  </a:lnTo>
                  <a:lnTo>
                    <a:pt x="271589" y="301142"/>
                  </a:lnTo>
                  <a:lnTo>
                    <a:pt x="533400" y="587844"/>
                  </a:lnTo>
                  <a:lnTo>
                    <a:pt x="533400" y="301142"/>
                  </a:lnTo>
                  <a:lnTo>
                    <a:pt x="533400" y="299834"/>
                  </a:lnTo>
                  <a:lnTo>
                    <a:pt x="533400" y="297103"/>
                  </a:lnTo>
                  <a:lnTo>
                    <a:pt x="533400" y="295783"/>
                  </a:lnTo>
                  <a:lnTo>
                    <a:pt x="533400" y="292061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1959063"/>
            <a:ext cx="376555" cy="851535"/>
          </a:xfrm>
          <a:custGeom>
            <a:avLst/>
            <a:gdLst/>
            <a:ahLst/>
            <a:cxnLst/>
            <a:rect l="l" t="t" r="r" b="b"/>
            <a:pathLst>
              <a:path w="376555" h="851535">
                <a:moveTo>
                  <a:pt x="376237" y="412724"/>
                </a:moveTo>
                <a:lnTo>
                  <a:pt x="0" y="0"/>
                </a:lnTo>
                <a:lnTo>
                  <a:pt x="0" y="419989"/>
                </a:lnTo>
                <a:lnTo>
                  <a:pt x="0" y="421932"/>
                </a:lnTo>
                <a:lnTo>
                  <a:pt x="0" y="426415"/>
                </a:lnTo>
                <a:lnTo>
                  <a:pt x="0" y="428371"/>
                </a:lnTo>
                <a:lnTo>
                  <a:pt x="0" y="438734"/>
                </a:lnTo>
                <a:lnTo>
                  <a:pt x="376237" y="851458"/>
                </a:lnTo>
                <a:lnTo>
                  <a:pt x="376237" y="428371"/>
                </a:lnTo>
                <a:lnTo>
                  <a:pt x="376237" y="426415"/>
                </a:lnTo>
                <a:lnTo>
                  <a:pt x="376237" y="421932"/>
                </a:lnTo>
                <a:lnTo>
                  <a:pt x="376237" y="419989"/>
                </a:lnTo>
                <a:lnTo>
                  <a:pt x="376237" y="412724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420" rIns="0" bIns="0" rtlCol="0">
            <a:spAutoFit/>
          </a:bodyPr>
          <a:lstStyle/>
          <a:p>
            <a:pPr marL="2670175" marR="5080" indent="-618490">
              <a:lnSpc>
                <a:spcPts val="4650"/>
              </a:lnSpc>
              <a:spcBef>
                <a:spcPts val="1210"/>
              </a:spcBef>
            </a:pPr>
            <a:r>
              <a:rPr spc="95" dirty="0"/>
              <a:t>СТАРТ</a:t>
            </a:r>
            <a:r>
              <a:rPr spc="-95" dirty="0"/>
              <a:t> </a:t>
            </a:r>
            <a:r>
              <a:rPr spc="125" dirty="0"/>
              <a:t>КАРЬЕРЫ</a:t>
            </a:r>
            <a:r>
              <a:rPr sz="3400" b="0" spc="125" dirty="0">
                <a:latin typeface="Microsoft Sans Serif"/>
                <a:cs typeface="Microsoft Sans Serif"/>
              </a:rPr>
              <a:t>: </a:t>
            </a:r>
            <a:r>
              <a:rPr sz="3400" b="0" spc="-890" dirty="0">
                <a:latin typeface="Microsoft Sans Serif"/>
                <a:cs typeface="Microsoft Sans Serif"/>
              </a:rPr>
              <a:t> </a:t>
            </a:r>
            <a:r>
              <a:rPr spc="100" dirty="0"/>
              <a:t>ЭЛЕМЕНТ</a:t>
            </a:r>
            <a:r>
              <a:rPr spc="-45" dirty="0"/>
              <a:t> </a:t>
            </a:r>
            <a:r>
              <a:rPr spc="630" dirty="0"/>
              <a:t>№</a:t>
            </a:r>
            <a:r>
              <a:rPr sz="3450" b="0" spc="630" dirty="0">
                <a:latin typeface="Microsoft Sans Serif"/>
                <a:cs typeface="Microsoft Sans Serif"/>
              </a:rPr>
              <a:t>4</a:t>
            </a:r>
            <a:endParaRPr sz="3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6624" y="1264228"/>
            <a:ext cx="7175500" cy="1393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950" spc="170" dirty="0">
                <a:solidFill>
                  <a:srgbClr val="4BB8B4"/>
                </a:solidFill>
              </a:rPr>
              <a:t>Благодарим</a:t>
            </a:r>
            <a:endParaRPr sz="8950" dirty="0"/>
          </a:p>
        </p:txBody>
      </p:sp>
      <p:sp>
        <p:nvSpPr>
          <p:cNvPr id="4" name="object 4"/>
          <p:cNvSpPr txBox="1"/>
          <p:nvPr/>
        </p:nvSpPr>
        <p:spPr>
          <a:xfrm>
            <a:off x="2493714" y="2369128"/>
            <a:ext cx="6463030" cy="1393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950" b="1" spc="100" dirty="0">
                <a:solidFill>
                  <a:srgbClr val="4BB8B4"/>
                </a:solidFill>
                <a:latin typeface="Arial"/>
                <a:cs typeface="Arial"/>
              </a:rPr>
              <a:t>за</a:t>
            </a:r>
            <a:r>
              <a:rPr sz="8950" b="1" spc="-110" dirty="0">
                <a:solidFill>
                  <a:srgbClr val="4BB8B4"/>
                </a:solidFill>
                <a:latin typeface="Arial"/>
                <a:cs typeface="Arial"/>
              </a:rPr>
              <a:t> </a:t>
            </a:r>
            <a:r>
              <a:rPr sz="8950" b="1" spc="225" dirty="0">
                <a:solidFill>
                  <a:srgbClr val="4BB8B4"/>
                </a:solidFill>
                <a:latin typeface="Arial"/>
                <a:cs typeface="Arial"/>
              </a:rPr>
              <a:t>участие</a:t>
            </a:r>
            <a:r>
              <a:rPr sz="6350" spc="225" dirty="0">
                <a:solidFill>
                  <a:srgbClr val="4BB8B4"/>
                </a:solidFill>
                <a:latin typeface="Microsoft Sans Serif"/>
                <a:cs typeface="Microsoft Sans Serif"/>
              </a:rPr>
              <a:t>!</a:t>
            </a:r>
            <a:endParaRPr sz="635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37822" y="3810000"/>
            <a:ext cx="5162550" cy="3505200"/>
          </a:xfrm>
          <a:custGeom>
            <a:avLst/>
            <a:gdLst/>
            <a:ahLst/>
            <a:cxnLst/>
            <a:rect l="l" t="t" r="r" b="b"/>
            <a:pathLst>
              <a:path w="5162550" h="3505200">
                <a:moveTo>
                  <a:pt x="0" y="0"/>
                </a:moveTo>
                <a:lnTo>
                  <a:pt x="5162462" y="0"/>
                </a:lnTo>
                <a:lnTo>
                  <a:pt x="5162462" y="3505199"/>
                </a:lnTo>
                <a:lnTo>
                  <a:pt x="0" y="3505199"/>
                </a:lnTo>
                <a:lnTo>
                  <a:pt x="0" y="0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766319" y="4211681"/>
            <a:ext cx="422465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100"/>
              </a:spcBef>
            </a:pPr>
            <a:r>
              <a:rPr sz="2400" spc="50" dirty="0">
                <a:solidFill>
                  <a:srgbClr val="FFCC57"/>
                </a:solidFill>
                <a:latin typeface="Microsoft Sans Serif"/>
                <a:cs typeface="Microsoft Sans Serif"/>
              </a:rPr>
              <a:t>Центр</a:t>
            </a:r>
            <a:r>
              <a:rPr sz="2400" spc="130" dirty="0">
                <a:solidFill>
                  <a:srgbClr val="FFCC57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13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карьеры БПОУ </a:t>
            </a:r>
            <a:r>
              <a:rPr lang="ru-RU" sz="2400" spc="13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«КИТЭК», </a:t>
            </a:r>
            <a:r>
              <a:rPr lang="ru-RU" sz="240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ул</a:t>
            </a:r>
            <a:r>
              <a:rPr sz="280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.</a:t>
            </a:r>
            <a:r>
              <a:rPr lang="ru-RU" sz="240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24-Северная</a:t>
            </a:r>
            <a:r>
              <a:rPr sz="280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,</a:t>
            </a:r>
            <a:r>
              <a:rPr sz="2800" spc="12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12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1</a:t>
            </a:r>
            <a:r>
              <a:rPr sz="2400" spc="-130" dirty="0" smtClean="0">
                <a:solidFill>
                  <a:srgbClr val="FFCC57"/>
                </a:solidFill>
                <a:latin typeface="Lucida Sans Unicode"/>
                <a:cs typeface="Lucida Sans Unicode"/>
              </a:rPr>
              <a:t>23</a:t>
            </a:r>
            <a:r>
              <a:rPr lang="ru-RU" sz="2400" spc="-130" dirty="0" smtClean="0">
                <a:solidFill>
                  <a:srgbClr val="FFCC57"/>
                </a:solidFill>
                <a:latin typeface="Lucida Sans Unicode"/>
                <a:cs typeface="Lucida Sans Unicode"/>
              </a:rPr>
              <a:t>Б</a:t>
            </a:r>
            <a:r>
              <a:rPr sz="2800" spc="-13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, </a:t>
            </a:r>
            <a:r>
              <a:rPr sz="2400" spc="-10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каб</a:t>
            </a:r>
            <a:r>
              <a:rPr sz="2800" spc="-100" dirty="0" smtClean="0">
                <a:solidFill>
                  <a:srgbClr val="FFCC57"/>
                </a:solidFill>
                <a:latin typeface="Microsoft Sans Serif"/>
                <a:cs typeface="Microsoft Sans Serif"/>
              </a:rPr>
              <a:t>.</a:t>
            </a:r>
            <a:r>
              <a:rPr lang="ru-RU" sz="2400" spc="-100" dirty="0">
                <a:solidFill>
                  <a:srgbClr val="FFCC57"/>
                </a:solidFill>
                <a:latin typeface="Lucida Sans Unicode"/>
                <a:cs typeface="Lucida Sans Unicode"/>
              </a:rPr>
              <a:t>2</a:t>
            </a:r>
            <a:r>
              <a:rPr sz="2400" spc="-100" dirty="0" smtClean="0">
                <a:solidFill>
                  <a:srgbClr val="FFCC57"/>
                </a:solidFill>
                <a:latin typeface="Lucida Sans Unicode"/>
                <a:cs typeface="Lucida Sans Unicode"/>
              </a:rPr>
              <a:t>03</a:t>
            </a:r>
            <a:r>
              <a:rPr lang="ru-RU" sz="2400" spc="-100" dirty="0" smtClean="0">
                <a:solidFill>
                  <a:srgbClr val="FFCC57"/>
                </a:solidFill>
                <a:latin typeface="Lucida Sans Unicode"/>
                <a:cs typeface="Lucida Sans Unicode"/>
              </a:rPr>
              <a:t>а</a:t>
            </a:r>
          </a:p>
          <a:p>
            <a:pPr marL="12700" marR="5080" algn="ctr">
              <a:lnSpc>
                <a:spcPct val="100499"/>
              </a:lnSpc>
              <a:spcBef>
                <a:spcPts val="100"/>
              </a:spcBef>
            </a:pPr>
            <a:endParaRPr sz="3000" dirty="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20" y="0"/>
            <a:ext cx="4295140" cy="7315200"/>
            <a:chOff x="5520" y="0"/>
            <a:chExt cx="4295140" cy="7315200"/>
          </a:xfrm>
        </p:grpSpPr>
        <p:sp>
          <p:nvSpPr>
            <p:cNvPr id="8" name="object 8"/>
            <p:cNvSpPr/>
            <p:nvPr/>
          </p:nvSpPr>
          <p:spPr>
            <a:xfrm>
              <a:off x="5511" y="4596612"/>
              <a:ext cx="2223770" cy="2719070"/>
            </a:xfrm>
            <a:custGeom>
              <a:avLst/>
              <a:gdLst/>
              <a:ahLst/>
              <a:cxnLst/>
              <a:rect l="l" t="t" r="r" b="b"/>
              <a:pathLst>
                <a:path w="2223770" h="2719070">
                  <a:moveTo>
                    <a:pt x="2223325" y="1222273"/>
                  </a:moveTo>
                  <a:lnTo>
                    <a:pt x="1114425" y="0"/>
                  </a:lnTo>
                  <a:lnTo>
                    <a:pt x="0" y="1228369"/>
                  </a:lnTo>
                  <a:lnTo>
                    <a:pt x="0" y="1261059"/>
                  </a:lnTo>
                  <a:lnTo>
                    <a:pt x="0" y="1266583"/>
                  </a:lnTo>
                  <a:lnTo>
                    <a:pt x="0" y="1522768"/>
                  </a:lnTo>
                  <a:lnTo>
                    <a:pt x="0" y="1528305"/>
                  </a:lnTo>
                  <a:lnTo>
                    <a:pt x="0" y="2718587"/>
                  </a:lnTo>
                  <a:lnTo>
                    <a:pt x="29527" y="2718587"/>
                  </a:lnTo>
                  <a:lnTo>
                    <a:pt x="1109395" y="1528305"/>
                  </a:lnTo>
                  <a:lnTo>
                    <a:pt x="1119441" y="1528305"/>
                  </a:lnTo>
                  <a:lnTo>
                    <a:pt x="2199322" y="2718587"/>
                  </a:lnTo>
                  <a:lnTo>
                    <a:pt x="2223325" y="2718587"/>
                  </a:lnTo>
                  <a:lnTo>
                    <a:pt x="2223325" y="1528305"/>
                  </a:lnTo>
                  <a:lnTo>
                    <a:pt x="2223325" y="1522768"/>
                  </a:lnTo>
                  <a:lnTo>
                    <a:pt x="2223325" y="1266583"/>
                  </a:lnTo>
                  <a:lnTo>
                    <a:pt x="2223325" y="1261059"/>
                  </a:lnTo>
                  <a:lnTo>
                    <a:pt x="2223325" y="1222273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091361" y="5796762"/>
              <a:ext cx="2223770" cy="1518920"/>
            </a:xfrm>
            <a:custGeom>
              <a:avLst/>
              <a:gdLst/>
              <a:ahLst/>
              <a:cxnLst/>
              <a:rect l="l" t="t" r="r" b="b"/>
              <a:pathLst>
                <a:path w="2223770" h="1518920">
                  <a:moveTo>
                    <a:pt x="2223338" y="1261059"/>
                  </a:moveTo>
                  <a:lnTo>
                    <a:pt x="2223325" y="1222273"/>
                  </a:lnTo>
                  <a:lnTo>
                    <a:pt x="1114425" y="0"/>
                  </a:lnTo>
                  <a:lnTo>
                    <a:pt x="0" y="1228369"/>
                  </a:lnTo>
                  <a:lnTo>
                    <a:pt x="0" y="1261059"/>
                  </a:lnTo>
                  <a:lnTo>
                    <a:pt x="0" y="1266583"/>
                  </a:lnTo>
                  <a:lnTo>
                    <a:pt x="0" y="1518437"/>
                  </a:lnTo>
                  <a:lnTo>
                    <a:pt x="2223338" y="1518437"/>
                  </a:lnTo>
                  <a:lnTo>
                    <a:pt x="2223338" y="1261059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7104" y="4185056"/>
              <a:ext cx="1406525" cy="1745614"/>
            </a:xfrm>
            <a:custGeom>
              <a:avLst/>
              <a:gdLst/>
              <a:ahLst/>
              <a:cxnLst/>
              <a:rect l="l" t="t" r="r" b="b"/>
              <a:pathLst>
                <a:path w="1406525" h="1745614">
                  <a:moveTo>
                    <a:pt x="1406207" y="770915"/>
                  </a:moveTo>
                  <a:lnTo>
                    <a:pt x="704850" y="0"/>
                  </a:lnTo>
                  <a:lnTo>
                    <a:pt x="0" y="774750"/>
                  </a:lnTo>
                  <a:lnTo>
                    <a:pt x="0" y="795375"/>
                  </a:lnTo>
                  <a:lnTo>
                    <a:pt x="0" y="798855"/>
                  </a:lnTo>
                  <a:lnTo>
                    <a:pt x="0" y="970699"/>
                  </a:lnTo>
                  <a:lnTo>
                    <a:pt x="0" y="974191"/>
                  </a:lnTo>
                  <a:lnTo>
                    <a:pt x="0" y="1745462"/>
                  </a:lnTo>
                  <a:lnTo>
                    <a:pt x="701662" y="974191"/>
                  </a:lnTo>
                  <a:lnTo>
                    <a:pt x="708025" y="974191"/>
                  </a:lnTo>
                  <a:lnTo>
                    <a:pt x="1406207" y="1741614"/>
                  </a:lnTo>
                  <a:lnTo>
                    <a:pt x="1406207" y="974191"/>
                  </a:lnTo>
                  <a:lnTo>
                    <a:pt x="1406207" y="970699"/>
                  </a:lnTo>
                  <a:lnTo>
                    <a:pt x="1406207" y="798855"/>
                  </a:lnTo>
                  <a:lnTo>
                    <a:pt x="1406207" y="795375"/>
                  </a:lnTo>
                  <a:lnTo>
                    <a:pt x="1406207" y="770915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768447" y="5616435"/>
              <a:ext cx="570230" cy="711835"/>
            </a:xfrm>
            <a:custGeom>
              <a:avLst/>
              <a:gdLst/>
              <a:ahLst/>
              <a:cxnLst/>
              <a:rect l="l" t="t" r="r" b="b"/>
              <a:pathLst>
                <a:path w="570229" h="711835">
                  <a:moveTo>
                    <a:pt x="570052" y="306324"/>
                  </a:moveTo>
                  <a:lnTo>
                    <a:pt x="290207" y="0"/>
                  </a:lnTo>
                  <a:lnTo>
                    <a:pt x="0" y="317677"/>
                  </a:lnTo>
                  <a:lnTo>
                    <a:pt x="0" y="326136"/>
                  </a:lnTo>
                  <a:lnTo>
                    <a:pt x="0" y="327558"/>
                  </a:lnTo>
                  <a:lnTo>
                    <a:pt x="0" y="393814"/>
                  </a:lnTo>
                  <a:lnTo>
                    <a:pt x="0" y="395249"/>
                  </a:lnTo>
                  <a:lnTo>
                    <a:pt x="0" y="711492"/>
                  </a:lnTo>
                  <a:lnTo>
                    <a:pt x="288886" y="395249"/>
                  </a:lnTo>
                  <a:lnTo>
                    <a:pt x="291515" y="395249"/>
                  </a:lnTo>
                  <a:lnTo>
                    <a:pt x="570052" y="700138"/>
                  </a:lnTo>
                  <a:lnTo>
                    <a:pt x="570052" y="395249"/>
                  </a:lnTo>
                  <a:lnTo>
                    <a:pt x="570052" y="393814"/>
                  </a:lnTo>
                  <a:lnTo>
                    <a:pt x="570052" y="327558"/>
                  </a:lnTo>
                  <a:lnTo>
                    <a:pt x="570052" y="326136"/>
                  </a:lnTo>
                  <a:lnTo>
                    <a:pt x="570052" y="306324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197" y="3065373"/>
              <a:ext cx="1216660" cy="1508760"/>
            </a:xfrm>
            <a:custGeom>
              <a:avLst/>
              <a:gdLst/>
              <a:ahLst/>
              <a:cxnLst/>
              <a:rect l="l" t="t" r="r" b="b"/>
              <a:pathLst>
                <a:path w="1216660" h="1508760">
                  <a:moveTo>
                    <a:pt x="1216177" y="668528"/>
                  </a:moveTo>
                  <a:lnTo>
                    <a:pt x="609600" y="0"/>
                  </a:lnTo>
                  <a:lnTo>
                    <a:pt x="0" y="671855"/>
                  </a:lnTo>
                  <a:lnTo>
                    <a:pt x="0" y="689737"/>
                  </a:lnTo>
                  <a:lnTo>
                    <a:pt x="0" y="692759"/>
                  </a:lnTo>
                  <a:lnTo>
                    <a:pt x="0" y="836460"/>
                  </a:lnTo>
                  <a:lnTo>
                    <a:pt x="0" y="839482"/>
                  </a:lnTo>
                  <a:lnTo>
                    <a:pt x="0" y="1508315"/>
                  </a:lnTo>
                  <a:lnTo>
                    <a:pt x="606856" y="839482"/>
                  </a:lnTo>
                  <a:lnTo>
                    <a:pt x="612330" y="839482"/>
                  </a:lnTo>
                  <a:lnTo>
                    <a:pt x="1216177" y="1504988"/>
                  </a:lnTo>
                  <a:lnTo>
                    <a:pt x="1216177" y="839482"/>
                  </a:lnTo>
                  <a:lnTo>
                    <a:pt x="1216177" y="836460"/>
                  </a:lnTo>
                  <a:lnTo>
                    <a:pt x="1216177" y="692759"/>
                  </a:lnTo>
                  <a:lnTo>
                    <a:pt x="1216177" y="689737"/>
                  </a:lnTo>
                  <a:lnTo>
                    <a:pt x="1216177" y="668528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41" y="928204"/>
              <a:ext cx="1701164" cy="2115820"/>
            </a:xfrm>
            <a:custGeom>
              <a:avLst/>
              <a:gdLst/>
              <a:ahLst/>
              <a:cxnLst/>
              <a:rect l="l" t="t" r="r" b="b"/>
              <a:pathLst>
                <a:path w="1701164" h="2115820">
                  <a:moveTo>
                    <a:pt x="1700758" y="965593"/>
                  </a:moveTo>
                  <a:lnTo>
                    <a:pt x="1700745" y="935901"/>
                  </a:lnTo>
                  <a:lnTo>
                    <a:pt x="852487" y="0"/>
                  </a:lnTo>
                  <a:lnTo>
                    <a:pt x="0" y="940562"/>
                  </a:lnTo>
                  <a:lnTo>
                    <a:pt x="0" y="965593"/>
                  </a:lnTo>
                  <a:lnTo>
                    <a:pt x="0" y="969835"/>
                  </a:lnTo>
                  <a:lnTo>
                    <a:pt x="0" y="1174965"/>
                  </a:lnTo>
                  <a:lnTo>
                    <a:pt x="0" y="1179195"/>
                  </a:lnTo>
                  <a:lnTo>
                    <a:pt x="0" y="2115528"/>
                  </a:lnTo>
                  <a:lnTo>
                    <a:pt x="848652" y="1179195"/>
                  </a:lnTo>
                  <a:lnTo>
                    <a:pt x="856310" y="1179195"/>
                  </a:lnTo>
                  <a:lnTo>
                    <a:pt x="1700745" y="2110867"/>
                  </a:lnTo>
                  <a:lnTo>
                    <a:pt x="1700745" y="1179195"/>
                  </a:lnTo>
                  <a:lnTo>
                    <a:pt x="1700758" y="965593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0011" y="0"/>
              <a:ext cx="2223770" cy="1861820"/>
            </a:xfrm>
            <a:custGeom>
              <a:avLst/>
              <a:gdLst/>
              <a:ahLst/>
              <a:cxnLst/>
              <a:rect l="l" t="t" r="r" b="b"/>
              <a:pathLst>
                <a:path w="2223770" h="1861820">
                  <a:moveTo>
                    <a:pt x="2223338" y="371271"/>
                  </a:moveTo>
                  <a:lnTo>
                    <a:pt x="2223325" y="332486"/>
                  </a:lnTo>
                  <a:lnTo>
                    <a:pt x="1921687" y="0"/>
                  </a:lnTo>
                  <a:lnTo>
                    <a:pt x="307162" y="0"/>
                  </a:lnTo>
                  <a:lnTo>
                    <a:pt x="0" y="338582"/>
                  </a:lnTo>
                  <a:lnTo>
                    <a:pt x="0" y="371271"/>
                  </a:lnTo>
                  <a:lnTo>
                    <a:pt x="0" y="376796"/>
                  </a:lnTo>
                  <a:lnTo>
                    <a:pt x="0" y="632980"/>
                  </a:lnTo>
                  <a:lnTo>
                    <a:pt x="0" y="638517"/>
                  </a:lnTo>
                  <a:lnTo>
                    <a:pt x="0" y="1861350"/>
                  </a:lnTo>
                  <a:lnTo>
                    <a:pt x="1109395" y="638517"/>
                  </a:lnTo>
                  <a:lnTo>
                    <a:pt x="1119441" y="638517"/>
                  </a:lnTo>
                  <a:lnTo>
                    <a:pt x="2223325" y="1855266"/>
                  </a:lnTo>
                  <a:lnTo>
                    <a:pt x="2223325" y="638517"/>
                  </a:lnTo>
                  <a:lnTo>
                    <a:pt x="2223338" y="371271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7111" y="341223"/>
              <a:ext cx="2923540" cy="6974205"/>
            </a:xfrm>
            <a:custGeom>
              <a:avLst/>
              <a:gdLst/>
              <a:ahLst/>
              <a:cxnLst/>
              <a:rect l="l" t="t" r="r" b="b"/>
              <a:pathLst>
                <a:path w="2923540" h="6974205">
                  <a:moveTo>
                    <a:pt x="2223325" y="6963562"/>
                  </a:moveTo>
                  <a:lnTo>
                    <a:pt x="1114425" y="5741289"/>
                  </a:lnTo>
                  <a:lnTo>
                    <a:pt x="0" y="6969658"/>
                  </a:lnTo>
                  <a:lnTo>
                    <a:pt x="0" y="6973976"/>
                  </a:lnTo>
                  <a:lnTo>
                    <a:pt x="2223325" y="6973976"/>
                  </a:lnTo>
                  <a:lnTo>
                    <a:pt x="2223325" y="6963562"/>
                  </a:lnTo>
                  <a:close/>
                </a:path>
                <a:path w="2923540" h="6974205">
                  <a:moveTo>
                    <a:pt x="2923413" y="668528"/>
                  </a:moveTo>
                  <a:lnTo>
                    <a:pt x="2316835" y="0"/>
                  </a:lnTo>
                  <a:lnTo>
                    <a:pt x="1707235" y="671855"/>
                  </a:lnTo>
                  <a:lnTo>
                    <a:pt x="1707235" y="689737"/>
                  </a:lnTo>
                  <a:lnTo>
                    <a:pt x="1707235" y="692759"/>
                  </a:lnTo>
                  <a:lnTo>
                    <a:pt x="1707235" y="836460"/>
                  </a:lnTo>
                  <a:lnTo>
                    <a:pt x="1707235" y="839482"/>
                  </a:lnTo>
                  <a:lnTo>
                    <a:pt x="1707235" y="1508315"/>
                  </a:lnTo>
                  <a:lnTo>
                    <a:pt x="2314092" y="839482"/>
                  </a:lnTo>
                  <a:lnTo>
                    <a:pt x="2319566" y="839482"/>
                  </a:lnTo>
                  <a:lnTo>
                    <a:pt x="2923413" y="1504988"/>
                  </a:lnTo>
                  <a:lnTo>
                    <a:pt x="2923413" y="839482"/>
                  </a:lnTo>
                  <a:lnTo>
                    <a:pt x="2923413" y="836460"/>
                  </a:lnTo>
                  <a:lnTo>
                    <a:pt x="2923413" y="692759"/>
                  </a:lnTo>
                  <a:lnTo>
                    <a:pt x="2923413" y="689737"/>
                  </a:lnTo>
                  <a:lnTo>
                    <a:pt x="2923413" y="668528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208" y="5784247"/>
            <a:ext cx="1475360" cy="1475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664460" cy="7315200"/>
            <a:chOff x="0" y="0"/>
            <a:chExt cx="2664460" cy="7315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66924" cy="7315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17192" y="955192"/>
              <a:ext cx="1347470" cy="1083310"/>
            </a:xfrm>
            <a:custGeom>
              <a:avLst/>
              <a:gdLst/>
              <a:ahLst/>
              <a:cxnLst/>
              <a:rect l="l" t="t" r="r" b="b"/>
              <a:pathLst>
                <a:path w="1347470" h="1083310">
                  <a:moveTo>
                    <a:pt x="1347050" y="542925"/>
                  </a:moveTo>
                  <a:lnTo>
                    <a:pt x="747687" y="0"/>
                  </a:lnTo>
                  <a:lnTo>
                    <a:pt x="731735" y="0"/>
                  </a:lnTo>
                  <a:lnTo>
                    <a:pt x="729043" y="0"/>
                  </a:lnTo>
                  <a:lnTo>
                    <a:pt x="599363" y="0"/>
                  </a:lnTo>
                  <a:lnTo>
                    <a:pt x="596658" y="0"/>
                  </a:lnTo>
                  <a:lnTo>
                    <a:pt x="0" y="0"/>
                  </a:lnTo>
                  <a:lnTo>
                    <a:pt x="596658" y="540486"/>
                  </a:lnTo>
                  <a:lnTo>
                    <a:pt x="596658" y="545376"/>
                  </a:lnTo>
                  <a:lnTo>
                    <a:pt x="2971" y="1083157"/>
                  </a:lnTo>
                  <a:lnTo>
                    <a:pt x="596658" y="1083157"/>
                  </a:lnTo>
                  <a:lnTo>
                    <a:pt x="599363" y="1083157"/>
                  </a:lnTo>
                  <a:lnTo>
                    <a:pt x="729043" y="1083157"/>
                  </a:lnTo>
                  <a:lnTo>
                    <a:pt x="731735" y="1083157"/>
                  </a:lnTo>
                  <a:lnTo>
                    <a:pt x="750658" y="1083157"/>
                  </a:lnTo>
                  <a:lnTo>
                    <a:pt x="1347050" y="542925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34948" y="2049297"/>
              <a:ext cx="711835" cy="571500"/>
            </a:xfrm>
            <a:custGeom>
              <a:avLst/>
              <a:gdLst/>
              <a:ahLst/>
              <a:cxnLst/>
              <a:rect l="l" t="t" r="r" b="b"/>
              <a:pathLst>
                <a:path w="711835" h="571500">
                  <a:moveTo>
                    <a:pt x="711365" y="285750"/>
                  </a:moveTo>
                  <a:lnTo>
                    <a:pt x="396849" y="0"/>
                  </a:lnTo>
                  <a:lnTo>
                    <a:pt x="388480" y="0"/>
                  </a:lnTo>
                  <a:lnTo>
                    <a:pt x="387070" y="0"/>
                  </a:lnTo>
                  <a:lnTo>
                    <a:pt x="314515" y="0"/>
                  </a:lnTo>
                  <a:lnTo>
                    <a:pt x="313093" y="0"/>
                  </a:lnTo>
                  <a:lnTo>
                    <a:pt x="0" y="0"/>
                  </a:lnTo>
                  <a:lnTo>
                    <a:pt x="313093" y="284467"/>
                  </a:lnTo>
                  <a:lnTo>
                    <a:pt x="313093" y="287045"/>
                  </a:lnTo>
                  <a:lnTo>
                    <a:pt x="0" y="571500"/>
                  </a:lnTo>
                  <a:lnTo>
                    <a:pt x="313093" y="571500"/>
                  </a:lnTo>
                  <a:lnTo>
                    <a:pt x="314515" y="571500"/>
                  </a:lnTo>
                  <a:lnTo>
                    <a:pt x="387070" y="571500"/>
                  </a:lnTo>
                  <a:lnTo>
                    <a:pt x="388480" y="571500"/>
                  </a:lnTo>
                  <a:lnTo>
                    <a:pt x="396849" y="571500"/>
                  </a:lnTo>
                  <a:lnTo>
                    <a:pt x="711365" y="285750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0310" rIns="0" bIns="0" rtlCol="0">
            <a:spAutoFit/>
          </a:bodyPr>
          <a:lstStyle/>
          <a:p>
            <a:pPr marL="2299970" marR="5080">
              <a:lnSpc>
                <a:spcPts val="8700"/>
              </a:lnSpc>
              <a:spcBef>
                <a:spcPts val="2115"/>
              </a:spcBef>
            </a:pPr>
            <a:r>
              <a:rPr sz="8950" spc="130" dirty="0">
                <a:solidFill>
                  <a:srgbClr val="4BB8B4"/>
                </a:solidFill>
              </a:rPr>
              <a:t>что</a:t>
            </a:r>
            <a:r>
              <a:rPr sz="8950" spc="-130" dirty="0">
                <a:solidFill>
                  <a:srgbClr val="4BB8B4"/>
                </a:solidFill>
              </a:rPr>
              <a:t> </a:t>
            </a:r>
            <a:r>
              <a:rPr sz="8950" spc="150" dirty="0">
                <a:solidFill>
                  <a:srgbClr val="4BB8B4"/>
                </a:solidFill>
              </a:rPr>
              <a:t>такое </a:t>
            </a:r>
            <a:r>
              <a:rPr sz="8950" spc="-2470" dirty="0">
                <a:solidFill>
                  <a:srgbClr val="4BB8B4"/>
                </a:solidFill>
              </a:rPr>
              <a:t> </a:t>
            </a:r>
            <a:r>
              <a:rPr sz="8950" spc="250" dirty="0">
                <a:solidFill>
                  <a:srgbClr val="4BB8B4"/>
                </a:solidFill>
              </a:rPr>
              <a:t>карьера</a:t>
            </a:r>
            <a:r>
              <a:rPr sz="6350" b="0" spc="250" dirty="0">
                <a:solidFill>
                  <a:srgbClr val="4BB8B4"/>
                </a:solidFill>
                <a:latin typeface="Microsoft Sans Serif"/>
                <a:cs typeface="Microsoft Sans Serif"/>
              </a:rPr>
              <a:t>?</a:t>
            </a:r>
            <a:endParaRPr sz="63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1319" y="2886075"/>
            <a:ext cx="6477000" cy="4371975"/>
          </a:xfrm>
          <a:custGeom>
            <a:avLst/>
            <a:gdLst/>
            <a:ahLst/>
            <a:cxnLst/>
            <a:rect l="l" t="t" r="r" b="b"/>
            <a:pathLst>
              <a:path w="6477000" h="4371975">
                <a:moveTo>
                  <a:pt x="6476910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6476910" y="0"/>
                </a:lnTo>
                <a:lnTo>
                  <a:pt x="6476910" y="43719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492250" marR="5080">
              <a:lnSpc>
                <a:spcPct val="124000"/>
              </a:lnSpc>
              <a:spcBef>
                <a:spcPts val="35"/>
              </a:spcBef>
            </a:pPr>
            <a:r>
              <a:rPr spc="50" dirty="0"/>
              <a:t>процесс</a:t>
            </a:r>
            <a:r>
              <a:rPr spc="150" dirty="0"/>
              <a:t> </a:t>
            </a:r>
            <a:r>
              <a:rPr spc="50" dirty="0"/>
              <a:t>реализации </a:t>
            </a:r>
            <a:r>
              <a:rPr spc="55" dirty="0"/>
              <a:t> </a:t>
            </a:r>
            <a:r>
              <a:rPr spc="30" dirty="0"/>
              <a:t>человеком</a:t>
            </a:r>
            <a:r>
              <a:rPr spc="150" dirty="0"/>
              <a:t> </a:t>
            </a:r>
            <a:r>
              <a:rPr spc="-5" dirty="0"/>
              <a:t>себя</a:t>
            </a:r>
            <a:r>
              <a:rPr sz="3300" spc="-5" dirty="0"/>
              <a:t>,</a:t>
            </a:r>
            <a:r>
              <a:rPr sz="3300" spc="125" dirty="0"/>
              <a:t> </a:t>
            </a:r>
            <a:r>
              <a:rPr spc="55" dirty="0"/>
              <a:t>своих </a:t>
            </a:r>
            <a:r>
              <a:rPr spc="60" dirty="0"/>
              <a:t> </a:t>
            </a:r>
            <a:r>
              <a:rPr spc="35" dirty="0"/>
              <a:t>возможностей</a:t>
            </a:r>
            <a:r>
              <a:rPr spc="125" dirty="0"/>
              <a:t> </a:t>
            </a:r>
            <a:r>
              <a:rPr spc="10" dirty="0"/>
              <a:t>в</a:t>
            </a:r>
            <a:r>
              <a:rPr spc="125" dirty="0"/>
              <a:t> </a:t>
            </a:r>
            <a:r>
              <a:rPr spc="65" dirty="0"/>
              <a:t>условиях </a:t>
            </a:r>
            <a:r>
              <a:rPr spc="-835" dirty="0"/>
              <a:t> </a:t>
            </a:r>
            <a:r>
              <a:rPr spc="60" dirty="0"/>
              <a:t>профессиональной </a:t>
            </a:r>
            <a:r>
              <a:rPr spc="65" dirty="0"/>
              <a:t> деятельности</a:t>
            </a:r>
            <a:endParaRPr sz="33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0" y="3211362"/>
            <a:ext cx="9390380" cy="3705225"/>
            <a:chOff x="0" y="3211362"/>
            <a:chExt cx="9390380" cy="3705225"/>
          </a:xfrm>
        </p:grpSpPr>
        <p:sp>
          <p:nvSpPr>
            <p:cNvPr id="11" name="object 11"/>
            <p:cNvSpPr/>
            <p:nvPr/>
          </p:nvSpPr>
          <p:spPr>
            <a:xfrm>
              <a:off x="2230284" y="3211372"/>
              <a:ext cx="711835" cy="570230"/>
            </a:xfrm>
            <a:custGeom>
              <a:avLst/>
              <a:gdLst/>
              <a:ahLst/>
              <a:cxnLst/>
              <a:rect l="l" t="t" r="r" b="b"/>
              <a:pathLst>
                <a:path w="711835" h="570229">
                  <a:moveTo>
                    <a:pt x="711492" y="290207"/>
                  </a:moveTo>
                  <a:lnTo>
                    <a:pt x="393814" y="0"/>
                  </a:lnTo>
                  <a:lnTo>
                    <a:pt x="385356" y="0"/>
                  </a:lnTo>
                  <a:lnTo>
                    <a:pt x="383933" y="0"/>
                  </a:lnTo>
                  <a:lnTo>
                    <a:pt x="317677" y="0"/>
                  </a:lnTo>
                  <a:lnTo>
                    <a:pt x="316242" y="0"/>
                  </a:lnTo>
                  <a:lnTo>
                    <a:pt x="0" y="0"/>
                  </a:lnTo>
                  <a:lnTo>
                    <a:pt x="316242" y="288899"/>
                  </a:lnTo>
                  <a:lnTo>
                    <a:pt x="316242" y="291528"/>
                  </a:lnTo>
                  <a:lnTo>
                    <a:pt x="11353" y="570064"/>
                  </a:lnTo>
                  <a:lnTo>
                    <a:pt x="316242" y="570064"/>
                  </a:lnTo>
                  <a:lnTo>
                    <a:pt x="317677" y="570064"/>
                  </a:lnTo>
                  <a:lnTo>
                    <a:pt x="383933" y="570064"/>
                  </a:lnTo>
                  <a:lnTo>
                    <a:pt x="385356" y="570064"/>
                  </a:lnTo>
                  <a:lnTo>
                    <a:pt x="405168" y="570064"/>
                  </a:lnTo>
                  <a:lnTo>
                    <a:pt x="711492" y="290207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955897"/>
              <a:ext cx="835660" cy="1216660"/>
            </a:xfrm>
            <a:custGeom>
              <a:avLst/>
              <a:gdLst/>
              <a:ahLst/>
              <a:cxnLst/>
              <a:rect l="l" t="t" r="r" b="b"/>
              <a:pathLst>
                <a:path w="835660" h="1216660">
                  <a:moveTo>
                    <a:pt x="835113" y="609600"/>
                  </a:moveTo>
                  <a:lnTo>
                    <a:pt x="163258" y="0"/>
                  </a:lnTo>
                  <a:lnTo>
                    <a:pt x="145376" y="0"/>
                  </a:lnTo>
                  <a:lnTo>
                    <a:pt x="142354" y="0"/>
                  </a:lnTo>
                  <a:lnTo>
                    <a:pt x="0" y="0"/>
                  </a:lnTo>
                  <a:lnTo>
                    <a:pt x="0" y="1216190"/>
                  </a:lnTo>
                  <a:lnTo>
                    <a:pt x="145376" y="1216190"/>
                  </a:lnTo>
                  <a:lnTo>
                    <a:pt x="166585" y="1216177"/>
                  </a:lnTo>
                  <a:lnTo>
                    <a:pt x="835113" y="609600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8774" y="6345072"/>
              <a:ext cx="711835" cy="571500"/>
            </a:xfrm>
            <a:custGeom>
              <a:avLst/>
              <a:gdLst/>
              <a:ahLst/>
              <a:cxnLst/>
              <a:rect l="l" t="t" r="r" b="b"/>
              <a:pathLst>
                <a:path w="711834" h="571500">
                  <a:moveTo>
                    <a:pt x="711365" y="285750"/>
                  </a:moveTo>
                  <a:lnTo>
                    <a:pt x="396849" y="0"/>
                  </a:lnTo>
                  <a:lnTo>
                    <a:pt x="388480" y="0"/>
                  </a:lnTo>
                  <a:lnTo>
                    <a:pt x="387070" y="0"/>
                  </a:lnTo>
                  <a:lnTo>
                    <a:pt x="314515" y="0"/>
                  </a:lnTo>
                  <a:lnTo>
                    <a:pt x="313093" y="0"/>
                  </a:lnTo>
                  <a:lnTo>
                    <a:pt x="0" y="0"/>
                  </a:lnTo>
                  <a:lnTo>
                    <a:pt x="313093" y="284467"/>
                  </a:lnTo>
                  <a:lnTo>
                    <a:pt x="313093" y="287045"/>
                  </a:lnTo>
                  <a:lnTo>
                    <a:pt x="0" y="571500"/>
                  </a:lnTo>
                  <a:lnTo>
                    <a:pt x="313093" y="571500"/>
                  </a:lnTo>
                  <a:lnTo>
                    <a:pt x="314515" y="571500"/>
                  </a:lnTo>
                  <a:lnTo>
                    <a:pt x="387070" y="571500"/>
                  </a:lnTo>
                  <a:lnTo>
                    <a:pt x="388480" y="571500"/>
                  </a:lnTo>
                  <a:lnTo>
                    <a:pt x="396849" y="571500"/>
                  </a:lnTo>
                  <a:lnTo>
                    <a:pt x="711365" y="285750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753600" cy="7305675"/>
          </a:xfrm>
          <a:custGeom>
            <a:avLst/>
            <a:gdLst/>
            <a:ahLst/>
            <a:cxnLst/>
            <a:rect l="l" t="t" r="r" b="b"/>
            <a:pathLst>
              <a:path w="9753600" h="7305675">
                <a:moveTo>
                  <a:pt x="0" y="7305674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305674"/>
                </a:lnTo>
                <a:lnTo>
                  <a:pt x="0" y="7305674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8274" y="2307602"/>
            <a:ext cx="5309870" cy="179768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1555"/>
              </a:spcBef>
            </a:pPr>
            <a:r>
              <a:rPr sz="6400" b="1" spc="150" dirty="0">
                <a:solidFill>
                  <a:srgbClr val="FFFFFF"/>
                </a:solidFill>
                <a:latin typeface="Arial"/>
                <a:cs typeface="Arial"/>
              </a:rPr>
              <a:t>Менеджмен</a:t>
            </a:r>
            <a:r>
              <a:rPr sz="6400" b="1" spc="10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r>
              <a:rPr sz="6400" b="1" spc="130" dirty="0">
                <a:solidFill>
                  <a:srgbClr val="FFFFFF"/>
                </a:solidFill>
                <a:latin typeface="Arial"/>
                <a:cs typeface="Arial"/>
              </a:rPr>
              <a:t>карьеры</a:t>
            </a:r>
            <a:endParaRPr sz="6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4499" y="425029"/>
            <a:ext cx="57150" cy="6465570"/>
          </a:xfrm>
          <a:custGeom>
            <a:avLst/>
            <a:gdLst/>
            <a:ahLst/>
            <a:cxnLst/>
            <a:rect l="l" t="t" r="r" b="b"/>
            <a:pathLst>
              <a:path w="57150" h="6465570">
                <a:moveTo>
                  <a:pt x="0" y="6465141"/>
                </a:moveTo>
                <a:lnTo>
                  <a:pt x="0" y="0"/>
                </a:lnTo>
                <a:lnTo>
                  <a:pt x="57150" y="0"/>
                </a:lnTo>
                <a:lnTo>
                  <a:pt x="57150" y="6465141"/>
                </a:lnTo>
                <a:lnTo>
                  <a:pt x="0" y="6465141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740399" y="2498410"/>
            <a:ext cx="390588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  <a:tabLst>
                <a:tab pos="1581150" algn="l"/>
              </a:tabLst>
            </a:pP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постановка</a:t>
            </a:r>
            <a:r>
              <a:rPr sz="2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карьерных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целей</a:t>
            </a:r>
            <a:r>
              <a:rPr sz="2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определение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способов</a:t>
            </a:r>
            <a:r>
              <a:rPr sz="2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59373" y="2001672"/>
            <a:ext cx="711835" cy="571500"/>
          </a:xfrm>
          <a:custGeom>
            <a:avLst/>
            <a:gdLst/>
            <a:ahLst/>
            <a:cxnLst/>
            <a:rect l="l" t="t" r="r" b="b"/>
            <a:pathLst>
              <a:path w="711834" h="571500">
                <a:moveTo>
                  <a:pt x="711365" y="285750"/>
                </a:moveTo>
                <a:lnTo>
                  <a:pt x="396849" y="0"/>
                </a:lnTo>
                <a:lnTo>
                  <a:pt x="388480" y="0"/>
                </a:lnTo>
                <a:lnTo>
                  <a:pt x="387070" y="0"/>
                </a:lnTo>
                <a:lnTo>
                  <a:pt x="314515" y="0"/>
                </a:lnTo>
                <a:lnTo>
                  <a:pt x="313093" y="0"/>
                </a:lnTo>
                <a:lnTo>
                  <a:pt x="0" y="0"/>
                </a:lnTo>
                <a:lnTo>
                  <a:pt x="313093" y="284467"/>
                </a:lnTo>
                <a:lnTo>
                  <a:pt x="313093" y="287045"/>
                </a:lnTo>
                <a:lnTo>
                  <a:pt x="0" y="571500"/>
                </a:lnTo>
                <a:lnTo>
                  <a:pt x="313093" y="571500"/>
                </a:lnTo>
                <a:lnTo>
                  <a:pt x="314515" y="571500"/>
                </a:lnTo>
                <a:lnTo>
                  <a:pt x="387070" y="571500"/>
                </a:lnTo>
                <a:lnTo>
                  <a:pt x="388480" y="571500"/>
                </a:lnTo>
                <a:lnTo>
                  <a:pt x="396849" y="571500"/>
                </a:lnTo>
                <a:lnTo>
                  <a:pt x="711365" y="28575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011548" y="4897272"/>
            <a:ext cx="854710" cy="571500"/>
          </a:xfrm>
          <a:custGeom>
            <a:avLst/>
            <a:gdLst/>
            <a:ahLst/>
            <a:cxnLst/>
            <a:rect l="l" t="t" r="r" b="b"/>
            <a:pathLst>
              <a:path w="854710" h="571500">
                <a:moveTo>
                  <a:pt x="854189" y="285750"/>
                </a:moveTo>
                <a:lnTo>
                  <a:pt x="539686" y="0"/>
                </a:lnTo>
                <a:lnTo>
                  <a:pt x="531317" y="0"/>
                </a:lnTo>
                <a:lnTo>
                  <a:pt x="529894" y="0"/>
                </a:lnTo>
                <a:lnTo>
                  <a:pt x="314502" y="0"/>
                </a:lnTo>
                <a:lnTo>
                  <a:pt x="313093" y="0"/>
                </a:lnTo>
                <a:lnTo>
                  <a:pt x="0" y="0"/>
                </a:lnTo>
                <a:lnTo>
                  <a:pt x="313093" y="284480"/>
                </a:lnTo>
                <a:lnTo>
                  <a:pt x="313093" y="287032"/>
                </a:lnTo>
                <a:lnTo>
                  <a:pt x="0" y="571500"/>
                </a:lnTo>
                <a:lnTo>
                  <a:pt x="313093" y="571500"/>
                </a:lnTo>
                <a:lnTo>
                  <a:pt x="314502" y="571500"/>
                </a:lnTo>
                <a:lnTo>
                  <a:pt x="529894" y="571500"/>
                </a:lnTo>
                <a:lnTo>
                  <a:pt x="531317" y="571500"/>
                </a:lnTo>
                <a:lnTo>
                  <a:pt x="539686" y="571500"/>
                </a:lnTo>
                <a:lnTo>
                  <a:pt x="854189" y="2857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898" y="6557023"/>
            <a:ext cx="1901825" cy="758190"/>
          </a:xfrm>
          <a:custGeom>
            <a:avLst/>
            <a:gdLst/>
            <a:ahLst/>
            <a:cxnLst/>
            <a:rect l="l" t="t" r="r" b="b"/>
            <a:pathLst>
              <a:path w="1901825" h="758190">
                <a:moveTo>
                  <a:pt x="1901532" y="758177"/>
                </a:moveTo>
                <a:lnTo>
                  <a:pt x="1065542" y="0"/>
                </a:lnTo>
                <a:lnTo>
                  <a:pt x="1042898" y="0"/>
                </a:lnTo>
                <a:lnTo>
                  <a:pt x="1039075" y="0"/>
                </a:lnTo>
                <a:lnTo>
                  <a:pt x="850696" y="0"/>
                </a:lnTo>
                <a:lnTo>
                  <a:pt x="846861" y="0"/>
                </a:lnTo>
                <a:lnTo>
                  <a:pt x="0" y="0"/>
                </a:lnTo>
                <a:lnTo>
                  <a:pt x="835977" y="758177"/>
                </a:lnTo>
                <a:lnTo>
                  <a:pt x="846861" y="758177"/>
                </a:lnTo>
                <a:lnTo>
                  <a:pt x="850696" y="758177"/>
                </a:lnTo>
                <a:lnTo>
                  <a:pt x="1039075" y="758177"/>
                </a:lnTo>
                <a:lnTo>
                  <a:pt x="1042898" y="758177"/>
                </a:lnTo>
                <a:lnTo>
                  <a:pt x="1901532" y="758177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/>
          <p:cNvGrpSpPr/>
          <p:nvPr/>
        </p:nvGrpSpPr>
        <p:grpSpPr>
          <a:xfrm>
            <a:off x="8421240" y="6097108"/>
            <a:ext cx="560070" cy="447675"/>
            <a:chOff x="8421240" y="6097108"/>
            <a:chExt cx="560070" cy="447675"/>
          </a:xfrm>
        </p:grpSpPr>
        <p:sp>
          <p:nvSpPr>
            <p:cNvPr id="10" name="object 10"/>
            <p:cNvSpPr/>
            <p:nvPr/>
          </p:nvSpPr>
          <p:spPr>
            <a:xfrm>
              <a:off x="8669086" y="6097108"/>
              <a:ext cx="56515" cy="447675"/>
            </a:xfrm>
            <a:custGeom>
              <a:avLst/>
              <a:gdLst/>
              <a:ahLst/>
              <a:cxnLst/>
              <a:rect l="l" t="t" r="r" b="b"/>
              <a:pathLst>
                <a:path w="56515" h="447675">
                  <a:moveTo>
                    <a:pt x="56253" y="447675"/>
                  </a:moveTo>
                  <a:lnTo>
                    <a:pt x="0" y="447675"/>
                  </a:lnTo>
                  <a:lnTo>
                    <a:pt x="0" y="0"/>
                  </a:lnTo>
                  <a:lnTo>
                    <a:pt x="56253" y="0"/>
                  </a:lnTo>
                  <a:lnTo>
                    <a:pt x="56253" y="44767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1240" y="6097108"/>
              <a:ext cx="248966" cy="4476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24220" y="6097108"/>
              <a:ext cx="257175" cy="447675"/>
            </a:xfrm>
            <a:custGeom>
              <a:avLst/>
              <a:gdLst/>
              <a:ahLst/>
              <a:cxnLst/>
              <a:rect l="l" t="t" r="r" b="b"/>
              <a:pathLst>
                <a:path w="257175" h="447675">
                  <a:moveTo>
                    <a:pt x="7747" y="447675"/>
                  </a:moveTo>
                  <a:lnTo>
                    <a:pt x="0" y="447675"/>
                  </a:lnTo>
                  <a:lnTo>
                    <a:pt x="0" y="0"/>
                  </a:lnTo>
                  <a:lnTo>
                    <a:pt x="7747" y="0"/>
                  </a:lnTo>
                  <a:lnTo>
                    <a:pt x="256713" y="223837"/>
                  </a:lnTo>
                  <a:lnTo>
                    <a:pt x="7747" y="44767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2057400" y="0"/>
            <a:ext cx="8524379" cy="4826000"/>
          </a:xfrm>
          <a:prstGeom prst="rect">
            <a:avLst/>
          </a:prstGeom>
        </p:spPr>
        <p:txBody>
          <a:bodyPr vert="horz" wrap="square" lIns="0" tIns="757145" rIns="0" bIns="0" rtlCol="0">
            <a:spAutoFit/>
          </a:bodyPr>
          <a:lstStyle/>
          <a:p>
            <a:pPr marL="2689225" marR="5080" indent="-618490">
              <a:lnSpc>
                <a:spcPts val="4650"/>
              </a:lnSpc>
              <a:spcBef>
                <a:spcPts val="1210"/>
              </a:spcBef>
            </a:pPr>
            <a:r>
              <a:rPr spc="95" dirty="0"/>
              <a:t>СТАРТ</a:t>
            </a:r>
            <a:r>
              <a:rPr spc="-95" dirty="0"/>
              <a:t> </a:t>
            </a:r>
            <a:r>
              <a:rPr spc="125" dirty="0"/>
              <a:t>КАРЬЕРЫ</a:t>
            </a:r>
            <a:r>
              <a:rPr sz="3400" b="0" spc="125" dirty="0">
                <a:latin typeface="Microsoft Sans Serif"/>
                <a:cs typeface="Microsoft Sans Serif"/>
              </a:rPr>
              <a:t>: </a:t>
            </a:r>
            <a:r>
              <a:rPr sz="3400" b="0" spc="-890" dirty="0">
                <a:latin typeface="Microsoft Sans Serif"/>
                <a:cs typeface="Microsoft Sans Serif"/>
              </a:rPr>
              <a:t> </a:t>
            </a:r>
            <a:r>
              <a:rPr spc="100" dirty="0"/>
              <a:t>ЭЛЕМЕНТ</a:t>
            </a:r>
            <a:r>
              <a:rPr spc="-40" dirty="0"/>
              <a:t> </a:t>
            </a:r>
            <a:r>
              <a:rPr spc="95" dirty="0"/>
              <a:t>№</a:t>
            </a:r>
            <a:r>
              <a:rPr sz="3450" b="0" spc="95" dirty="0">
                <a:latin typeface="Microsoft Sans Serif"/>
                <a:cs typeface="Microsoft Sans Serif"/>
              </a:rPr>
              <a:t>1</a:t>
            </a:r>
            <a:endParaRPr sz="3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8497" y="1955641"/>
            <a:ext cx="7321550" cy="35814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ts val="5550"/>
              </a:lnSpc>
              <a:spcBef>
                <a:spcPts val="445"/>
              </a:spcBef>
            </a:pPr>
            <a:r>
              <a:rPr sz="4800" b="1" spc="90" dirty="0">
                <a:solidFill>
                  <a:srgbClr val="FFFFFF"/>
                </a:solidFill>
                <a:latin typeface="Arial"/>
                <a:cs typeface="Arial"/>
              </a:rPr>
              <a:t>План </a:t>
            </a:r>
            <a:r>
              <a:rPr sz="4800" b="1" spc="95" dirty="0">
                <a:solidFill>
                  <a:srgbClr val="FFFFFF"/>
                </a:solidFill>
                <a:latin typeface="Arial"/>
                <a:cs typeface="Arial"/>
              </a:rPr>
              <a:t>карьеры </a:t>
            </a:r>
            <a:r>
              <a:rPr sz="4800" b="1" spc="100" dirty="0">
                <a:solidFill>
                  <a:srgbClr val="FFFFFF"/>
                </a:solidFill>
                <a:latin typeface="Arial"/>
                <a:cs typeface="Arial"/>
              </a:rPr>
              <a:t> составляется</a:t>
            </a:r>
            <a:r>
              <a:rPr sz="4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4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95" dirty="0">
                <a:solidFill>
                  <a:srgbClr val="FFFFFF"/>
                </a:solidFill>
                <a:latin typeface="Arial"/>
                <a:cs typeface="Arial"/>
              </a:rPr>
              <a:t>период </a:t>
            </a:r>
            <a:r>
              <a:rPr sz="4800" b="1" spc="-1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100" dirty="0">
                <a:solidFill>
                  <a:srgbClr val="FFFFFF"/>
                </a:solidFill>
                <a:latin typeface="Arial"/>
                <a:cs typeface="Arial"/>
              </a:rPr>
              <a:t>получения </a:t>
            </a:r>
            <a:r>
              <a:rPr sz="4800" b="1" spc="105" dirty="0">
                <a:solidFill>
                  <a:srgbClr val="FFFFFF"/>
                </a:solidFill>
                <a:latin typeface="Arial"/>
                <a:cs typeface="Arial"/>
              </a:rPr>
              <a:t> профессионального </a:t>
            </a:r>
            <a:r>
              <a:rPr sz="4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10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4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5" name="object 5"/>
            <p:cNvSpPr/>
            <p:nvPr/>
          </p:nvSpPr>
          <p:spPr>
            <a:xfrm>
              <a:off x="4686299" y="1209674"/>
              <a:ext cx="390525" cy="5248275"/>
            </a:xfrm>
            <a:custGeom>
              <a:avLst/>
              <a:gdLst/>
              <a:ahLst/>
              <a:cxnLst/>
              <a:rect l="l" t="t" r="r" b="b"/>
              <a:pathLst>
                <a:path w="390525" h="5248275">
                  <a:moveTo>
                    <a:pt x="182346" y="5166474"/>
                  </a:moveTo>
                  <a:lnTo>
                    <a:pt x="175920" y="5134622"/>
                  </a:lnTo>
                  <a:lnTo>
                    <a:pt x="158369" y="5108613"/>
                  </a:lnTo>
                  <a:lnTo>
                    <a:pt x="132334" y="5091087"/>
                  </a:lnTo>
                  <a:lnTo>
                    <a:pt x="100457" y="5084661"/>
                  </a:lnTo>
                  <a:lnTo>
                    <a:pt x="86944" y="5085778"/>
                  </a:lnTo>
                  <a:lnTo>
                    <a:pt x="74155" y="5089017"/>
                  </a:lnTo>
                  <a:lnTo>
                    <a:pt x="62242" y="5094173"/>
                  </a:lnTo>
                  <a:lnTo>
                    <a:pt x="51396" y="5101056"/>
                  </a:lnTo>
                  <a:lnTo>
                    <a:pt x="51371" y="5100040"/>
                  </a:lnTo>
                  <a:lnTo>
                    <a:pt x="51219" y="5099088"/>
                  </a:lnTo>
                  <a:lnTo>
                    <a:pt x="51219" y="5098008"/>
                  </a:lnTo>
                  <a:lnTo>
                    <a:pt x="57429" y="5065484"/>
                  </a:lnTo>
                  <a:lnTo>
                    <a:pt x="76034" y="5032972"/>
                  </a:lnTo>
                  <a:lnTo>
                    <a:pt x="107061" y="5000460"/>
                  </a:lnTo>
                  <a:lnTo>
                    <a:pt x="150482" y="4967935"/>
                  </a:lnTo>
                  <a:lnTo>
                    <a:pt x="140893" y="4953012"/>
                  </a:lnTo>
                  <a:lnTo>
                    <a:pt x="90170" y="4988661"/>
                  </a:lnTo>
                  <a:lnTo>
                    <a:pt x="50723" y="5025682"/>
                  </a:lnTo>
                  <a:lnTo>
                    <a:pt x="22542" y="5064061"/>
                  </a:lnTo>
                  <a:lnTo>
                    <a:pt x="5638" y="5103812"/>
                  </a:lnTo>
                  <a:lnTo>
                    <a:pt x="0" y="5144948"/>
                  </a:lnTo>
                  <a:lnTo>
                    <a:pt x="1638" y="5167617"/>
                  </a:lnTo>
                  <a:lnTo>
                    <a:pt x="14719" y="5205196"/>
                  </a:lnTo>
                  <a:lnTo>
                    <a:pt x="53467" y="5239423"/>
                  </a:lnTo>
                  <a:lnTo>
                    <a:pt x="86766" y="5247043"/>
                  </a:lnTo>
                  <a:lnTo>
                    <a:pt x="91224" y="5247792"/>
                  </a:lnTo>
                  <a:lnTo>
                    <a:pt x="95783" y="5248275"/>
                  </a:lnTo>
                  <a:lnTo>
                    <a:pt x="100457" y="5248275"/>
                  </a:lnTo>
                  <a:lnTo>
                    <a:pt x="152057" y="5229936"/>
                  </a:lnTo>
                  <a:lnTo>
                    <a:pt x="178079" y="5193550"/>
                  </a:lnTo>
                  <a:lnTo>
                    <a:pt x="182346" y="5172811"/>
                  </a:lnTo>
                  <a:lnTo>
                    <a:pt x="182346" y="5166474"/>
                  </a:lnTo>
                  <a:close/>
                </a:path>
                <a:path w="390525" h="5248275">
                  <a:moveTo>
                    <a:pt x="193052" y="103339"/>
                  </a:moveTo>
                  <a:lnTo>
                    <a:pt x="186512" y="60566"/>
                  </a:lnTo>
                  <a:lnTo>
                    <a:pt x="153695" y="16827"/>
                  </a:lnTo>
                  <a:lnTo>
                    <a:pt x="104648" y="1181"/>
                  </a:lnTo>
                  <a:lnTo>
                    <a:pt x="100342" y="482"/>
                  </a:lnTo>
                  <a:lnTo>
                    <a:pt x="95935" y="0"/>
                  </a:lnTo>
                  <a:lnTo>
                    <a:pt x="91414" y="0"/>
                  </a:lnTo>
                  <a:lnTo>
                    <a:pt x="59537" y="6438"/>
                  </a:lnTo>
                  <a:lnTo>
                    <a:pt x="33515" y="23964"/>
                  </a:lnTo>
                  <a:lnTo>
                    <a:pt x="15963" y="49974"/>
                  </a:lnTo>
                  <a:lnTo>
                    <a:pt x="9525" y="81813"/>
                  </a:lnTo>
                  <a:lnTo>
                    <a:pt x="15963" y="113665"/>
                  </a:lnTo>
                  <a:lnTo>
                    <a:pt x="33515" y="139661"/>
                  </a:lnTo>
                  <a:lnTo>
                    <a:pt x="59537" y="157200"/>
                  </a:lnTo>
                  <a:lnTo>
                    <a:pt x="91414" y="163626"/>
                  </a:lnTo>
                  <a:lnTo>
                    <a:pt x="105283" y="162445"/>
                  </a:lnTo>
                  <a:lnTo>
                    <a:pt x="118389" y="159042"/>
                  </a:lnTo>
                  <a:lnTo>
                    <a:pt x="130556" y="153619"/>
                  </a:lnTo>
                  <a:lnTo>
                    <a:pt x="141605" y="146367"/>
                  </a:lnTo>
                  <a:lnTo>
                    <a:pt x="141668" y="147675"/>
                  </a:lnTo>
                  <a:lnTo>
                    <a:pt x="141820" y="148894"/>
                  </a:lnTo>
                  <a:lnTo>
                    <a:pt x="141820" y="150279"/>
                  </a:lnTo>
                  <a:lnTo>
                    <a:pt x="135623" y="182803"/>
                  </a:lnTo>
                  <a:lnTo>
                    <a:pt x="117017" y="215315"/>
                  </a:lnTo>
                  <a:lnTo>
                    <a:pt x="85991" y="247827"/>
                  </a:lnTo>
                  <a:lnTo>
                    <a:pt x="42557" y="280352"/>
                  </a:lnTo>
                  <a:lnTo>
                    <a:pt x="52171" y="295287"/>
                  </a:lnTo>
                  <a:lnTo>
                    <a:pt x="102882" y="259626"/>
                  </a:lnTo>
                  <a:lnTo>
                    <a:pt x="142328" y="222605"/>
                  </a:lnTo>
                  <a:lnTo>
                    <a:pt x="170510" y="184226"/>
                  </a:lnTo>
                  <a:lnTo>
                    <a:pt x="187413" y="144475"/>
                  </a:lnTo>
                  <a:lnTo>
                    <a:pt x="193052" y="103339"/>
                  </a:lnTo>
                  <a:close/>
                </a:path>
                <a:path w="390525" h="5248275">
                  <a:moveTo>
                    <a:pt x="380987" y="5166474"/>
                  </a:moveTo>
                  <a:lnTo>
                    <a:pt x="374548" y="5134622"/>
                  </a:lnTo>
                  <a:lnTo>
                    <a:pt x="356997" y="5108626"/>
                  </a:lnTo>
                  <a:lnTo>
                    <a:pt x="330974" y="5091087"/>
                  </a:lnTo>
                  <a:lnTo>
                    <a:pt x="299097" y="5084661"/>
                  </a:lnTo>
                  <a:lnTo>
                    <a:pt x="285229" y="5085842"/>
                  </a:lnTo>
                  <a:lnTo>
                    <a:pt x="272122" y="5089245"/>
                  </a:lnTo>
                  <a:lnTo>
                    <a:pt x="259956" y="5094668"/>
                  </a:lnTo>
                  <a:lnTo>
                    <a:pt x="248907" y="5101920"/>
                  </a:lnTo>
                  <a:lnTo>
                    <a:pt x="248843" y="5100612"/>
                  </a:lnTo>
                  <a:lnTo>
                    <a:pt x="248691" y="5099393"/>
                  </a:lnTo>
                  <a:lnTo>
                    <a:pt x="248691" y="5098008"/>
                  </a:lnTo>
                  <a:lnTo>
                    <a:pt x="254889" y="5065484"/>
                  </a:lnTo>
                  <a:lnTo>
                    <a:pt x="273494" y="5032972"/>
                  </a:lnTo>
                  <a:lnTo>
                    <a:pt x="304520" y="5000460"/>
                  </a:lnTo>
                  <a:lnTo>
                    <a:pt x="347954" y="4967935"/>
                  </a:lnTo>
                  <a:lnTo>
                    <a:pt x="338340" y="4953000"/>
                  </a:lnTo>
                  <a:lnTo>
                    <a:pt x="287629" y="4988661"/>
                  </a:lnTo>
                  <a:lnTo>
                    <a:pt x="248183" y="5025682"/>
                  </a:lnTo>
                  <a:lnTo>
                    <a:pt x="220002" y="5064061"/>
                  </a:lnTo>
                  <a:lnTo>
                    <a:pt x="203098" y="5103812"/>
                  </a:lnTo>
                  <a:lnTo>
                    <a:pt x="197459" y="5144948"/>
                  </a:lnTo>
                  <a:lnTo>
                    <a:pt x="199097" y="5167630"/>
                  </a:lnTo>
                  <a:lnTo>
                    <a:pt x="212166" y="5205222"/>
                  </a:lnTo>
                  <a:lnTo>
                    <a:pt x="251612" y="5239740"/>
                  </a:lnTo>
                  <a:lnTo>
                    <a:pt x="285864" y="5247106"/>
                  </a:lnTo>
                  <a:lnTo>
                    <a:pt x="290169" y="5247805"/>
                  </a:lnTo>
                  <a:lnTo>
                    <a:pt x="294576" y="5248275"/>
                  </a:lnTo>
                  <a:lnTo>
                    <a:pt x="299097" y="5248275"/>
                  </a:lnTo>
                  <a:lnTo>
                    <a:pt x="330974" y="5241849"/>
                  </a:lnTo>
                  <a:lnTo>
                    <a:pt x="356997" y="5224323"/>
                  </a:lnTo>
                  <a:lnTo>
                    <a:pt x="374548" y="5198313"/>
                  </a:lnTo>
                  <a:lnTo>
                    <a:pt x="380987" y="5166474"/>
                  </a:lnTo>
                  <a:close/>
                </a:path>
                <a:path w="390525" h="5248275">
                  <a:moveTo>
                    <a:pt x="390512" y="103339"/>
                  </a:moveTo>
                  <a:lnTo>
                    <a:pt x="383971" y="60579"/>
                  </a:lnTo>
                  <a:lnTo>
                    <a:pt x="351447" y="17056"/>
                  </a:lnTo>
                  <a:lnTo>
                    <a:pt x="303745" y="1244"/>
                  </a:lnTo>
                  <a:lnTo>
                    <a:pt x="299288" y="495"/>
                  </a:lnTo>
                  <a:lnTo>
                    <a:pt x="294728" y="0"/>
                  </a:lnTo>
                  <a:lnTo>
                    <a:pt x="290055" y="0"/>
                  </a:lnTo>
                  <a:lnTo>
                    <a:pt x="238455" y="18351"/>
                  </a:lnTo>
                  <a:lnTo>
                    <a:pt x="212432" y="54737"/>
                  </a:lnTo>
                  <a:lnTo>
                    <a:pt x="208165" y="75476"/>
                  </a:lnTo>
                  <a:lnTo>
                    <a:pt x="208165" y="81813"/>
                  </a:lnTo>
                  <a:lnTo>
                    <a:pt x="214591" y="113665"/>
                  </a:lnTo>
                  <a:lnTo>
                    <a:pt x="232143" y="139674"/>
                  </a:lnTo>
                  <a:lnTo>
                    <a:pt x="258178" y="157200"/>
                  </a:lnTo>
                  <a:lnTo>
                    <a:pt x="290055" y="163626"/>
                  </a:lnTo>
                  <a:lnTo>
                    <a:pt x="303568" y="162509"/>
                  </a:lnTo>
                  <a:lnTo>
                    <a:pt x="316357" y="159270"/>
                  </a:lnTo>
                  <a:lnTo>
                    <a:pt x="328269" y="154114"/>
                  </a:lnTo>
                  <a:lnTo>
                    <a:pt x="339115" y="147231"/>
                  </a:lnTo>
                  <a:lnTo>
                    <a:pt x="339140" y="148247"/>
                  </a:lnTo>
                  <a:lnTo>
                    <a:pt x="339293" y="149199"/>
                  </a:lnTo>
                  <a:lnTo>
                    <a:pt x="339293" y="150279"/>
                  </a:lnTo>
                  <a:lnTo>
                    <a:pt x="333082" y="182803"/>
                  </a:lnTo>
                  <a:lnTo>
                    <a:pt x="314477" y="215315"/>
                  </a:lnTo>
                  <a:lnTo>
                    <a:pt x="283451" y="247827"/>
                  </a:lnTo>
                  <a:lnTo>
                    <a:pt x="240030" y="280352"/>
                  </a:lnTo>
                  <a:lnTo>
                    <a:pt x="249618" y="295275"/>
                  </a:lnTo>
                  <a:lnTo>
                    <a:pt x="300342" y="259626"/>
                  </a:lnTo>
                  <a:lnTo>
                    <a:pt x="339788" y="222605"/>
                  </a:lnTo>
                  <a:lnTo>
                    <a:pt x="367969" y="184226"/>
                  </a:lnTo>
                  <a:lnTo>
                    <a:pt x="384873" y="144475"/>
                  </a:lnTo>
                  <a:lnTo>
                    <a:pt x="390512" y="10333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47104"/>
              <a:ext cx="915669" cy="1268095"/>
            </a:xfrm>
            <a:custGeom>
              <a:avLst/>
              <a:gdLst/>
              <a:ahLst/>
              <a:cxnLst/>
              <a:rect l="l" t="t" r="r" b="b"/>
              <a:pathLst>
                <a:path w="915669" h="1268095">
                  <a:moveTo>
                    <a:pt x="915581" y="704850"/>
                  </a:moveTo>
                  <a:lnTo>
                    <a:pt x="140830" y="0"/>
                  </a:lnTo>
                  <a:lnTo>
                    <a:pt x="120205" y="0"/>
                  </a:lnTo>
                  <a:lnTo>
                    <a:pt x="116725" y="0"/>
                  </a:lnTo>
                  <a:lnTo>
                    <a:pt x="0" y="0"/>
                  </a:lnTo>
                  <a:lnTo>
                    <a:pt x="0" y="1268095"/>
                  </a:lnTo>
                  <a:lnTo>
                    <a:pt x="116725" y="1268095"/>
                  </a:lnTo>
                  <a:lnTo>
                    <a:pt x="120205" y="1268095"/>
                  </a:lnTo>
                  <a:lnTo>
                    <a:pt x="296481" y="1268095"/>
                  </a:lnTo>
                  <a:lnTo>
                    <a:pt x="915581" y="704850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34884" y="6773722"/>
              <a:ext cx="711835" cy="541655"/>
            </a:xfrm>
            <a:custGeom>
              <a:avLst/>
              <a:gdLst/>
              <a:ahLst/>
              <a:cxnLst/>
              <a:rect l="l" t="t" r="r" b="b"/>
              <a:pathLst>
                <a:path w="711835" h="541654">
                  <a:moveTo>
                    <a:pt x="711492" y="290207"/>
                  </a:moveTo>
                  <a:lnTo>
                    <a:pt x="393814" y="0"/>
                  </a:lnTo>
                  <a:lnTo>
                    <a:pt x="385356" y="0"/>
                  </a:lnTo>
                  <a:lnTo>
                    <a:pt x="383933" y="0"/>
                  </a:lnTo>
                  <a:lnTo>
                    <a:pt x="317677" y="0"/>
                  </a:lnTo>
                  <a:lnTo>
                    <a:pt x="316242" y="0"/>
                  </a:lnTo>
                  <a:lnTo>
                    <a:pt x="0" y="0"/>
                  </a:lnTo>
                  <a:lnTo>
                    <a:pt x="316242" y="288899"/>
                  </a:lnTo>
                  <a:lnTo>
                    <a:pt x="316242" y="291528"/>
                  </a:lnTo>
                  <a:lnTo>
                    <a:pt x="42633" y="541477"/>
                  </a:lnTo>
                  <a:lnTo>
                    <a:pt x="316242" y="541477"/>
                  </a:lnTo>
                  <a:lnTo>
                    <a:pt x="317677" y="541477"/>
                  </a:lnTo>
                  <a:lnTo>
                    <a:pt x="383933" y="541477"/>
                  </a:lnTo>
                  <a:lnTo>
                    <a:pt x="385356" y="541477"/>
                  </a:lnTo>
                  <a:lnTo>
                    <a:pt x="436435" y="541477"/>
                  </a:lnTo>
                  <a:lnTo>
                    <a:pt x="711492" y="290207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36473" y="4832197"/>
              <a:ext cx="1508760" cy="1216660"/>
            </a:xfrm>
            <a:custGeom>
              <a:avLst/>
              <a:gdLst/>
              <a:ahLst/>
              <a:cxnLst/>
              <a:rect l="l" t="t" r="r" b="b"/>
              <a:pathLst>
                <a:path w="1508760" h="1216660">
                  <a:moveTo>
                    <a:pt x="1508315" y="609600"/>
                  </a:moveTo>
                  <a:lnTo>
                    <a:pt x="836460" y="0"/>
                  </a:lnTo>
                  <a:lnTo>
                    <a:pt x="818578" y="0"/>
                  </a:lnTo>
                  <a:lnTo>
                    <a:pt x="815555" y="0"/>
                  </a:lnTo>
                  <a:lnTo>
                    <a:pt x="671855" y="0"/>
                  </a:lnTo>
                  <a:lnTo>
                    <a:pt x="668832" y="0"/>
                  </a:lnTo>
                  <a:lnTo>
                    <a:pt x="0" y="0"/>
                  </a:lnTo>
                  <a:lnTo>
                    <a:pt x="668832" y="606869"/>
                  </a:lnTo>
                  <a:lnTo>
                    <a:pt x="668832" y="612343"/>
                  </a:lnTo>
                  <a:lnTo>
                    <a:pt x="3327" y="1216190"/>
                  </a:lnTo>
                  <a:lnTo>
                    <a:pt x="668832" y="1216190"/>
                  </a:lnTo>
                  <a:lnTo>
                    <a:pt x="671855" y="1216190"/>
                  </a:lnTo>
                  <a:lnTo>
                    <a:pt x="815555" y="1216190"/>
                  </a:lnTo>
                  <a:lnTo>
                    <a:pt x="818578" y="1216190"/>
                  </a:lnTo>
                  <a:lnTo>
                    <a:pt x="839787" y="1216190"/>
                  </a:lnTo>
                  <a:lnTo>
                    <a:pt x="1508315" y="6096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7289266" y="0"/>
              <a:ext cx="1741805" cy="1376680"/>
            </a:xfrm>
            <a:custGeom>
              <a:avLst/>
              <a:gdLst/>
              <a:ahLst/>
              <a:cxnLst/>
              <a:rect l="l" t="t" r="r" b="b"/>
              <a:pathLst>
                <a:path w="1741804" h="1376680">
                  <a:moveTo>
                    <a:pt x="1741627" y="675005"/>
                  </a:moveTo>
                  <a:lnTo>
                    <a:pt x="999667" y="0"/>
                  </a:lnTo>
                  <a:lnTo>
                    <a:pt x="946238" y="0"/>
                  </a:lnTo>
                  <a:lnTo>
                    <a:pt x="942759" y="0"/>
                  </a:lnTo>
                  <a:lnTo>
                    <a:pt x="770915" y="0"/>
                  </a:lnTo>
                  <a:lnTo>
                    <a:pt x="767422" y="0"/>
                  </a:lnTo>
                  <a:lnTo>
                    <a:pt x="28968" y="0"/>
                  </a:lnTo>
                  <a:lnTo>
                    <a:pt x="767422" y="671830"/>
                  </a:lnTo>
                  <a:lnTo>
                    <a:pt x="767422" y="678192"/>
                  </a:lnTo>
                  <a:lnTo>
                    <a:pt x="0" y="1376362"/>
                  </a:lnTo>
                  <a:lnTo>
                    <a:pt x="767422" y="1376362"/>
                  </a:lnTo>
                  <a:lnTo>
                    <a:pt x="770915" y="1376362"/>
                  </a:lnTo>
                  <a:lnTo>
                    <a:pt x="942759" y="1376362"/>
                  </a:lnTo>
                  <a:lnTo>
                    <a:pt x="946238" y="1376362"/>
                  </a:lnTo>
                  <a:lnTo>
                    <a:pt x="970699" y="1376362"/>
                  </a:lnTo>
                  <a:lnTo>
                    <a:pt x="1741627" y="675005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50185" y="696772"/>
              <a:ext cx="703580" cy="570230"/>
            </a:xfrm>
            <a:custGeom>
              <a:avLst/>
              <a:gdLst/>
              <a:ahLst/>
              <a:cxnLst/>
              <a:rect l="l" t="t" r="r" b="b"/>
              <a:pathLst>
                <a:path w="703579" h="570230">
                  <a:moveTo>
                    <a:pt x="703414" y="282829"/>
                  </a:moveTo>
                  <a:lnTo>
                    <a:pt x="393814" y="0"/>
                  </a:lnTo>
                  <a:lnTo>
                    <a:pt x="385356" y="0"/>
                  </a:lnTo>
                  <a:lnTo>
                    <a:pt x="383933" y="0"/>
                  </a:lnTo>
                  <a:lnTo>
                    <a:pt x="317677" y="0"/>
                  </a:lnTo>
                  <a:lnTo>
                    <a:pt x="316242" y="0"/>
                  </a:lnTo>
                  <a:lnTo>
                    <a:pt x="0" y="0"/>
                  </a:lnTo>
                  <a:lnTo>
                    <a:pt x="316242" y="288899"/>
                  </a:lnTo>
                  <a:lnTo>
                    <a:pt x="316242" y="291528"/>
                  </a:lnTo>
                  <a:lnTo>
                    <a:pt x="11353" y="570052"/>
                  </a:lnTo>
                  <a:lnTo>
                    <a:pt x="316242" y="570052"/>
                  </a:lnTo>
                  <a:lnTo>
                    <a:pt x="385356" y="570064"/>
                  </a:lnTo>
                  <a:lnTo>
                    <a:pt x="405168" y="570052"/>
                  </a:lnTo>
                  <a:lnTo>
                    <a:pt x="703414" y="297586"/>
                  </a:lnTo>
                  <a:lnTo>
                    <a:pt x="703414" y="282829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599" cy="200977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27202" y="2127338"/>
            <a:ext cx="725805" cy="1311275"/>
          </a:xfrm>
          <a:custGeom>
            <a:avLst/>
            <a:gdLst/>
            <a:ahLst/>
            <a:cxnLst/>
            <a:rect l="l" t="t" r="r" b="b"/>
            <a:pathLst>
              <a:path w="725805" h="1311275">
                <a:moveTo>
                  <a:pt x="725271" y="657225"/>
                </a:moveTo>
                <a:lnTo>
                  <a:pt x="3594" y="1311186"/>
                </a:lnTo>
                <a:lnTo>
                  <a:pt x="725271" y="1311186"/>
                </a:lnTo>
                <a:lnTo>
                  <a:pt x="725271" y="657225"/>
                </a:lnTo>
                <a:close/>
              </a:path>
              <a:path w="725805" h="1311275">
                <a:moveTo>
                  <a:pt x="725271" y="0"/>
                </a:moveTo>
                <a:lnTo>
                  <a:pt x="0" y="0"/>
                </a:lnTo>
                <a:lnTo>
                  <a:pt x="725271" y="657225"/>
                </a:lnTo>
                <a:lnTo>
                  <a:pt x="72527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25570" y="2127331"/>
            <a:ext cx="748030" cy="1311275"/>
          </a:xfrm>
          <a:custGeom>
            <a:avLst/>
            <a:gdLst/>
            <a:ahLst/>
            <a:cxnLst/>
            <a:rect l="l" t="t" r="r" b="b"/>
            <a:pathLst>
              <a:path w="748029" h="1311275">
                <a:moveTo>
                  <a:pt x="26161" y="1311193"/>
                </a:moveTo>
                <a:lnTo>
                  <a:pt x="0" y="1311193"/>
                </a:lnTo>
                <a:lnTo>
                  <a:pt x="0" y="0"/>
                </a:lnTo>
                <a:lnTo>
                  <a:pt x="22568" y="0"/>
                </a:lnTo>
                <a:lnTo>
                  <a:pt x="747841" y="657224"/>
                </a:lnTo>
                <a:lnTo>
                  <a:pt x="26161" y="131119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46173" y="3936758"/>
            <a:ext cx="652780" cy="1178560"/>
          </a:xfrm>
          <a:custGeom>
            <a:avLst/>
            <a:gdLst/>
            <a:ahLst/>
            <a:cxnLst/>
            <a:rect l="l" t="t" r="r" b="b"/>
            <a:pathLst>
              <a:path w="652780" h="1178560">
                <a:moveTo>
                  <a:pt x="652526" y="590550"/>
                </a:moveTo>
                <a:lnTo>
                  <a:pt x="3238" y="1178179"/>
                </a:lnTo>
                <a:lnTo>
                  <a:pt x="652526" y="1178179"/>
                </a:lnTo>
                <a:lnTo>
                  <a:pt x="652526" y="590550"/>
                </a:lnTo>
                <a:close/>
              </a:path>
              <a:path w="652780" h="1178560">
                <a:moveTo>
                  <a:pt x="652526" y="0"/>
                </a:moveTo>
                <a:lnTo>
                  <a:pt x="0" y="0"/>
                </a:lnTo>
                <a:lnTo>
                  <a:pt x="652526" y="590550"/>
                </a:lnTo>
                <a:lnTo>
                  <a:pt x="6525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953459" y="3936750"/>
            <a:ext cx="673100" cy="1178560"/>
          </a:xfrm>
          <a:custGeom>
            <a:avLst/>
            <a:gdLst/>
            <a:ahLst/>
            <a:cxnLst/>
            <a:rect l="l" t="t" r="r" b="b"/>
            <a:pathLst>
              <a:path w="673100" h="1178560">
                <a:moveTo>
                  <a:pt x="23537" y="1178174"/>
                </a:moveTo>
                <a:lnTo>
                  <a:pt x="0" y="1178174"/>
                </a:lnTo>
                <a:lnTo>
                  <a:pt x="0" y="0"/>
                </a:lnTo>
                <a:lnTo>
                  <a:pt x="20304" y="0"/>
                </a:lnTo>
                <a:lnTo>
                  <a:pt x="672828" y="590550"/>
                </a:lnTo>
                <a:lnTo>
                  <a:pt x="23537" y="117817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550" y="488327"/>
            <a:ext cx="6994525" cy="1007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400" spc="135" dirty="0"/>
              <a:t>Карьерный</a:t>
            </a:r>
            <a:r>
              <a:rPr sz="6400" spc="-110" dirty="0"/>
              <a:t> </a:t>
            </a:r>
            <a:r>
              <a:rPr sz="6400" spc="114" dirty="0"/>
              <a:t>план</a:t>
            </a:r>
            <a:endParaRPr sz="6400" dirty="0"/>
          </a:p>
        </p:txBody>
      </p:sp>
      <p:sp>
        <p:nvSpPr>
          <p:cNvPr id="9" name="object 9"/>
          <p:cNvSpPr txBox="1"/>
          <p:nvPr/>
        </p:nvSpPr>
        <p:spPr>
          <a:xfrm>
            <a:off x="1249222" y="2127331"/>
            <a:ext cx="2479675" cy="13112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8415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145"/>
              </a:spcBef>
            </a:pPr>
            <a:r>
              <a:rPr sz="1800" b="1" spc="50" dirty="0">
                <a:solidFill>
                  <a:srgbClr val="4BB8B4"/>
                </a:solidFill>
                <a:latin typeface="Arial"/>
                <a:cs typeface="Arial"/>
              </a:rPr>
              <a:t>Цель</a:t>
            </a:r>
            <a:r>
              <a:rPr sz="1800" b="1" spc="-35" dirty="0">
                <a:solidFill>
                  <a:srgbClr val="4BB8B4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4BB8B4"/>
                </a:solidFill>
                <a:latin typeface="Arial"/>
                <a:cs typeface="Arial"/>
              </a:rPr>
              <a:t>карьеры</a:t>
            </a:r>
            <a:endParaRPr sz="1800" dirty="0">
              <a:latin typeface="Arial"/>
              <a:cs typeface="Arial"/>
            </a:endParaRPr>
          </a:p>
          <a:p>
            <a:pPr marL="198120" marR="369570">
              <a:lnSpc>
                <a:spcPct val="125000"/>
              </a:lnSpc>
              <a:spcBef>
                <a:spcPts val="455"/>
              </a:spcBef>
            </a:pPr>
            <a:r>
              <a:rPr sz="1600" spc="45" dirty="0">
                <a:solidFill>
                  <a:srgbClr val="666666"/>
                </a:solidFill>
                <a:latin typeface="Microsoft Sans Serif"/>
                <a:cs typeface="Microsoft Sans Serif"/>
              </a:rPr>
              <a:t>Основана</a:t>
            </a:r>
            <a:r>
              <a:rPr sz="1600" spc="7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666666"/>
                </a:solidFill>
                <a:latin typeface="Microsoft Sans Serif"/>
                <a:cs typeface="Microsoft Sans Serif"/>
              </a:rPr>
              <a:t>на </a:t>
            </a:r>
            <a:r>
              <a:rPr sz="1600" spc="3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666666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6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666666"/>
                </a:solidFill>
                <a:latin typeface="Microsoft Sans Serif"/>
                <a:cs typeface="Microsoft Sans Serif"/>
              </a:rPr>
              <a:t>Ваших </a:t>
            </a:r>
            <a:r>
              <a:rPr sz="1600" spc="-409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666666"/>
                </a:solidFill>
                <a:latin typeface="Microsoft Sans Serif"/>
                <a:cs typeface="Microsoft Sans Serif"/>
              </a:rPr>
              <a:t>ценностей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0779" y="4393969"/>
            <a:ext cx="15430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666666"/>
                </a:solidFill>
                <a:latin typeface="Microsoft Sans Serif"/>
                <a:cs typeface="Microsoft Sans Serif"/>
              </a:rPr>
              <a:t>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5772" y="3936750"/>
            <a:ext cx="3561079" cy="11785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430"/>
              </a:spcBef>
            </a:pPr>
            <a:r>
              <a:rPr sz="2100" b="1" spc="40" dirty="0">
                <a:solidFill>
                  <a:srgbClr val="4BB8B4"/>
                </a:solidFill>
                <a:latin typeface="Arial"/>
                <a:cs typeface="Arial"/>
              </a:rPr>
              <a:t>Этапы</a:t>
            </a:r>
            <a:r>
              <a:rPr sz="2100" b="1" spc="-55" dirty="0">
                <a:solidFill>
                  <a:srgbClr val="4BB8B4"/>
                </a:solidFill>
                <a:latin typeface="Arial"/>
                <a:cs typeface="Arial"/>
              </a:rPr>
              <a:t> </a:t>
            </a:r>
            <a:r>
              <a:rPr sz="2100" b="1" spc="40" dirty="0">
                <a:solidFill>
                  <a:srgbClr val="4BB8B4"/>
                </a:solidFill>
                <a:latin typeface="Arial"/>
                <a:cs typeface="Arial"/>
              </a:rPr>
              <a:t>карьеры</a:t>
            </a:r>
            <a:endParaRPr sz="2100" dirty="0">
              <a:latin typeface="Arial"/>
              <a:cs typeface="Arial"/>
            </a:endParaRPr>
          </a:p>
          <a:p>
            <a:pPr marL="137795" marR="19685">
              <a:lnSpc>
                <a:spcPct val="125000"/>
              </a:lnSpc>
              <a:spcBef>
                <a:spcPts val="220"/>
              </a:spcBef>
            </a:pPr>
            <a:r>
              <a:rPr sz="1800" spc="20" dirty="0">
                <a:solidFill>
                  <a:srgbClr val="666666"/>
                </a:solidFill>
                <a:latin typeface="Microsoft Sans Serif"/>
                <a:cs typeface="Microsoft Sans Serif"/>
              </a:rPr>
              <a:t>Включают</a:t>
            </a:r>
            <a:r>
              <a:rPr sz="1800" spc="7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Microsoft Sans Serif"/>
                <a:cs typeface="Microsoft Sans Serif"/>
              </a:rPr>
              <a:t>инструменты</a:t>
            </a:r>
            <a:r>
              <a:rPr sz="1800" spc="7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Microsoft Sans Serif"/>
                <a:cs typeface="Microsoft Sans Serif"/>
              </a:rPr>
              <a:t>и</a:t>
            </a:r>
            <a:r>
              <a:rPr sz="1800" spc="7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6666"/>
                </a:solidFill>
                <a:latin typeface="Microsoft Sans Serif"/>
                <a:cs typeface="Microsoft Sans Serif"/>
              </a:rPr>
              <a:t>риск </a:t>
            </a:r>
            <a:r>
              <a:rPr sz="1800" spc="-459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Microsoft Sans Serif"/>
                <a:cs typeface="Microsoft Sans Serif"/>
              </a:rPr>
              <a:t>переходов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3653" y="3505978"/>
            <a:ext cx="389255" cy="314325"/>
            <a:chOff x="143653" y="3505978"/>
            <a:chExt cx="389255" cy="314325"/>
          </a:xfrm>
        </p:grpSpPr>
        <p:sp>
          <p:nvSpPr>
            <p:cNvPr id="13" name="object 13"/>
            <p:cNvSpPr/>
            <p:nvPr/>
          </p:nvSpPr>
          <p:spPr>
            <a:xfrm>
              <a:off x="315898" y="3505978"/>
              <a:ext cx="39370" cy="314325"/>
            </a:xfrm>
            <a:custGeom>
              <a:avLst/>
              <a:gdLst/>
              <a:ahLst/>
              <a:cxnLst/>
              <a:rect l="l" t="t" r="r" b="b"/>
              <a:pathLst>
                <a:path w="39370" h="314325">
                  <a:moveTo>
                    <a:pt x="39094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39094" y="0"/>
                  </a:lnTo>
                  <a:lnTo>
                    <a:pt x="39094" y="314324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653" y="3505978"/>
              <a:ext cx="173023" cy="3143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4213" y="3505978"/>
              <a:ext cx="178435" cy="314325"/>
            </a:xfrm>
            <a:custGeom>
              <a:avLst/>
              <a:gdLst/>
              <a:ahLst/>
              <a:cxnLst/>
              <a:rect l="l" t="t" r="r" b="b"/>
              <a:pathLst>
                <a:path w="178434" h="314325">
                  <a:moveTo>
                    <a:pt x="5384" y="314324"/>
                  </a:moveTo>
                  <a:lnTo>
                    <a:pt x="0" y="314324"/>
                  </a:lnTo>
                  <a:lnTo>
                    <a:pt x="0" y="0"/>
                  </a:lnTo>
                  <a:lnTo>
                    <a:pt x="5384" y="0"/>
                  </a:lnTo>
                  <a:lnTo>
                    <a:pt x="178407" y="157162"/>
                  </a:lnTo>
                  <a:lnTo>
                    <a:pt x="5384" y="314324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72974" y="5087246"/>
            <a:ext cx="446405" cy="361950"/>
            <a:chOff x="5172974" y="5087246"/>
            <a:chExt cx="446405" cy="361950"/>
          </a:xfrm>
        </p:grpSpPr>
        <p:sp>
          <p:nvSpPr>
            <p:cNvPr id="17" name="object 17"/>
            <p:cNvSpPr/>
            <p:nvPr/>
          </p:nvSpPr>
          <p:spPr>
            <a:xfrm>
              <a:off x="5370419" y="5087246"/>
              <a:ext cx="45085" cy="361950"/>
            </a:xfrm>
            <a:custGeom>
              <a:avLst/>
              <a:gdLst/>
              <a:ahLst/>
              <a:cxnLst/>
              <a:rect l="l" t="t" r="r" b="b"/>
              <a:pathLst>
                <a:path w="45085" h="361950">
                  <a:moveTo>
                    <a:pt x="44814" y="361949"/>
                  </a:moveTo>
                  <a:lnTo>
                    <a:pt x="0" y="361949"/>
                  </a:lnTo>
                  <a:lnTo>
                    <a:pt x="0" y="0"/>
                  </a:lnTo>
                  <a:lnTo>
                    <a:pt x="44814" y="0"/>
                  </a:lnTo>
                  <a:lnTo>
                    <a:pt x="44814" y="361949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2974" y="5087246"/>
              <a:ext cx="198337" cy="36194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14340" y="5087246"/>
              <a:ext cx="205104" cy="361950"/>
            </a:xfrm>
            <a:custGeom>
              <a:avLst/>
              <a:gdLst/>
              <a:ahLst/>
              <a:cxnLst/>
              <a:rect l="l" t="t" r="r" b="b"/>
              <a:pathLst>
                <a:path w="205104" h="361950">
                  <a:moveTo>
                    <a:pt x="6171" y="361949"/>
                  </a:moveTo>
                  <a:lnTo>
                    <a:pt x="0" y="361949"/>
                  </a:lnTo>
                  <a:lnTo>
                    <a:pt x="0" y="0"/>
                  </a:lnTo>
                  <a:lnTo>
                    <a:pt x="6171" y="0"/>
                  </a:lnTo>
                  <a:lnTo>
                    <a:pt x="204509" y="180974"/>
                  </a:lnTo>
                  <a:lnTo>
                    <a:pt x="6171" y="361949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058550" y="3048731"/>
            <a:ext cx="370205" cy="295275"/>
            <a:chOff x="5058550" y="3048731"/>
            <a:chExt cx="370205" cy="295275"/>
          </a:xfrm>
        </p:grpSpPr>
        <p:sp>
          <p:nvSpPr>
            <p:cNvPr id="21" name="object 21"/>
            <p:cNvSpPr/>
            <p:nvPr/>
          </p:nvSpPr>
          <p:spPr>
            <a:xfrm>
              <a:off x="5219214" y="3048731"/>
              <a:ext cx="43815" cy="295275"/>
            </a:xfrm>
            <a:custGeom>
              <a:avLst/>
              <a:gdLst/>
              <a:ahLst/>
              <a:cxnLst/>
              <a:rect l="l" t="t" r="r" b="b"/>
              <a:pathLst>
                <a:path w="43814" h="295275">
                  <a:moveTo>
                    <a:pt x="43573" y="295274"/>
                  </a:moveTo>
                  <a:lnTo>
                    <a:pt x="0" y="295274"/>
                  </a:lnTo>
                  <a:lnTo>
                    <a:pt x="0" y="0"/>
                  </a:lnTo>
                  <a:lnTo>
                    <a:pt x="43573" y="0"/>
                  </a:lnTo>
                  <a:lnTo>
                    <a:pt x="43573" y="2952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8550" y="3048731"/>
              <a:ext cx="161390" cy="29527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62061" y="3048731"/>
              <a:ext cx="167005" cy="295275"/>
            </a:xfrm>
            <a:custGeom>
              <a:avLst/>
              <a:gdLst/>
              <a:ahLst/>
              <a:cxnLst/>
              <a:rect l="l" t="t" r="r" b="b"/>
              <a:pathLst>
                <a:path w="167004" h="295275">
                  <a:moveTo>
                    <a:pt x="5022" y="295274"/>
                  </a:moveTo>
                  <a:lnTo>
                    <a:pt x="0" y="295274"/>
                  </a:lnTo>
                  <a:lnTo>
                    <a:pt x="0" y="0"/>
                  </a:lnTo>
                  <a:lnTo>
                    <a:pt x="5022" y="0"/>
                  </a:lnTo>
                  <a:lnTo>
                    <a:pt x="166412" y="147637"/>
                  </a:lnTo>
                  <a:lnTo>
                    <a:pt x="5022" y="2952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258825" y="4544156"/>
            <a:ext cx="370205" cy="295275"/>
            <a:chOff x="7258825" y="4544156"/>
            <a:chExt cx="370205" cy="295275"/>
          </a:xfrm>
        </p:grpSpPr>
        <p:sp>
          <p:nvSpPr>
            <p:cNvPr id="25" name="object 25"/>
            <p:cNvSpPr/>
            <p:nvPr/>
          </p:nvSpPr>
          <p:spPr>
            <a:xfrm>
              <a:off x="7419489" y="4544156"/>
              <a:ext cx="43815" cy="295275"/>
            </a:xfrm>
            <a:custGeom>
              <a:avLst/>
              <a:gdLst/>
              <a:ahLst/>
              <a:cxnLst/>
              <a:rect l="l" t="t" r="r" b="b"/>
              <a:pathLst>
                <a:path w="43815" h="295275">
                  <a:moveTo>
                    <a:pt x="43573" y="295274"/>
                  </a:moveTo>
                  <a:lnTo>
                    <a:pt x="0" y="295274"/>
                  </a:lnTo>
                  <a:lnTo>
                    <a:pt x="0" y="0"/>
                  </a:lnTo>
                  <a:lnTo>
                    <a:pt x="43573" y="0"/>
                  </a:lnTo>
                  <a:lnTo>
                    <a:pt x="43573" y="2952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8825" y="4544156"/>
              <a:ext cx="161390" cy="29527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462336" y="4544156"/>
              <a:ext cx="167005" cy="295275"/>
            </a:xfrm>
            <a:custGeom>
              <a:avLst/>
              <a:gdLst/>
              <a:ahLst/>
              <a:cxnLst/>
              <a:rect l="l" t="t" r="r" b="b"/>
              <a:pathLst>
                <a:path w="167004" h="295275">
                  <a:moveTo>
                    <a:pt x="5022" y="295274"/>
                  </a:moveTo>
                  <a:lnTo>
                    <a:pt x="0" y="295274"/>
                  </a:lnTo>
                  <a:lnTo>
                    <a:pt x="0" y="0"/>
                  </a:lnTo>
                  <a:lnTo>
                    <a:pt x="5022" y="0"/>
                  </a:lnTo>
                  <a:lnTo>
                    <a:pt x="166412" y="147637"/>
                  </a:lnTo>
                  <a:lnTo>
                    <a:pt x="5022" y="2952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8406" y="5229791"/>
            <a:ext cx="294060" cy="2286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24956" y="2353241"/>
            <a:ext cx="294060" cy="228600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823222" y="5585434"/>
            <a:ext cx="6259830" cy="1520825"/>
          </a:xfrm>
          <a:custGeom>
            <a:avLst/>
            <a:gdLst/>
            <a:ahLst/>
            <a:cxnLst/>
            <a:rect l="l" t="t" r="r" b="b"/>
            <a:pathLst>
              <a:path w="6259830" h="1520825">
                <a:moveTo>
                  <a:pt x="6259792" y="762000"/>
                </a:moveTo>
                <a:lnTo>
                  <a:pt x="5421947" y="0"/>
                </a:lnTo>
                <a:lnTo>
                  <a:pt x="5399659" y="0"/>
                </a:lnTo>
                <a:lnTo>
                  <a:pt x="5395887" y="0"/>
                </a:lnTo>
                <a:lnTo>
                  <a:pt x="837844" y="0"/>
                </a:lnTo>
                <a:lnTo>
                  <a:pt x="834072" y="0"/>
                </a:lnTo>
                <a:lnTo>
                  <a:pt x="0" y="0"/>
                </a:lnTo>
                <a:lnTo>
                  <a:pt x="834072" y="758571"/>
                </a:lnTo>
                <a:lnTo>
                  <a:pt x="834072" y="765441"/>
                </a:lnTo>
                <a:lnTo>
                  <a:pt x="4152" y="1520228"/>
                </a:lnTo>
                <a:lnTo>
                  <a:pt x="834072" y="1520228"/>
                </a:lnTo>
                <a:lnTo>
                  <a:pt x="837844" y="1520228"/>
                </a:lnTo>
                <a:lnTo>
                  <a:pt x="5395887" y="1520228"/>
                </a:lnTo>
                <a:lnTo>
                  <a:pt x="5399659" y="1520228"/>
                </a:lnTo>
                <a:lnTo>
                  <a:pt x="5426100" y="1520228"/>
                </a:lnTo>
                <a:lnTo>
                  <a:pt x="6259792" y="762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3730624" y="5830635"/>
            <a:ext cx="4814570" cy="1029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b="1" spc="30" dirty="0">
                <a:solidFill>
                  <a:srgbClr val="4BB8B4"/>
                </a:solidFill>
                <a:latin typeface="Arial"/>
                <a:cs typeface="Arial"/>
              </a:rPr>
              <a:t>Результат</a:t>
            </a:r>
            <a:r>
              <a:rPr sz="2250" b="1" spc="-35" dirty="0">
                <a:solidFill>
                  <a:srgbClr val="4BB8B4"/>
                </a:solidFill>
                <a:latin typeface="Arial"/>
                <a:cs typeface="Arial"/>
              </a:rPr>
              <a:t> </a:t>
            </a:r>
            <a:r>
              <a:rPr sz="2250" b="1" spc="30" dirty="0">
                <a:solidFill>
                  <a:srgbClr val="4BB8B4"/>
                </a:solidFill>
                <a:latin typeface="Arial"/>
                <a:cs typeface="Arial"/>
              </a:rPr>
              <a:t>карьеры</a:t>
            </a:r>
            <a:endParaRPr sz="2250" dirty="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20"/>
              </a:spcBef>
            </a:pPr>
            <a:r>
              <a:rPr sz="1900" spc="25" dirty="0">
                <a:solidFill>
                  <a:srgbClr val="666666"/>
                </a:solidFill>
                <a:latin typeface="Microsoft Sans Serif"/>
                <a:cs typeface="Microsoft Sans Serif"/>
              </a:rPr>
              <a:t>Реальный</a:t>
            </a:r>
            <a:r>
              <a:rPr sz="1950" spc="25" dirty="0">
                <a:solidFill>
                  <a:srgbClr val="666666"/>
                </a:solidFill>
                <a:latin typeface="Microsoft Sans Serif"/>
                <a:cs typeface="Microsoft Sans Serif"/>
              </a:rPr>
              <a:t>,</a:t>
            </a:r>
            <a:r>
              <a:rPr sz="1950" spc="8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9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измеримый</a:t>
            </a:r>
            <a:r>
              <a:rPr sz="195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,</a:t>
            </a:r>
            <a:r>
              <a:rPr sz="1950" spc="9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900" spc="40" dirty="0">
                <a:solidFill>
                  <a:srgbClr val="666666"/>
                </a:solidFill>
                <a:latin typeface="Microsoft Sans Serif"/>
                <a:cs typeface="Microsoft Sans Serif"/>
              </a:rPr>
              <a:t>согласованный</a:t>
            </a:r>
            <a:r>
              <a:rPr sz="1900" spc="9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9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с</a:t>
            </a:r>
            <a:endParaRPr sz="1900" dirty="0">
              <a:latin typeface="Microsoft Sans Serif"/>
              <a:cs typeface="Microsoft Sans Serif"/>
            </a:endParaRPr>
          </a:p>
          <a:p>
            <a:pPr marL="22225">
              <a:lnSpc>
                <a:spcPct val="100000"/>
              </a:lnSpc>
              <a:spcBef>
                <a:spcPts val="560"/>
              </a:spcBef>
            </a:pPr>
            <a:r>
              <a:rPr sz="1900" spc="45" dirty="0">
                <a:solidFill>
                  <a:srgbClr val="666666"/>
                </a:solidFill>
                <a:latin typeface="Microsoft Sans Serif"/>
                <a:cs typeface="Microsoft Sans Serif"/>
              </a:rPr>
              <a:t>целью</a:t>
            </a:r>
            <a:endParaRPr sz="19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4020901"/>
            <a:ext cx="1778635" cy="3288029"/>
            <a:chOff x="0" y="4020901"/>
            <a:chExt cx="1778635" cy="3288029"/>
          </a:xfrm>
        </p:grpSpPr>
        <p:sp>
          <p:nvSpPr>
            <p:cNvPr id="4" name="object 4"/>
            <p:cNvSpPr/>
            <p:nvPr/>
          </p:nvSpPr>
          <p:spPr>
            <a:xfrm>
              <a:off x="0" y="4449140"/>
              <a:ext cx="986155" cy="2212975"/>
            </a:xfrm>
            <a:custGeom>
              <a:avLst/>
              <a:gdLst/>
              <a:ahLst/>
              <a:cxnLst/>
              <a:rect l="l" t="t" r="r" b="b"/>
              <a:pathLst>
                <a:path w="986155" h="2212975">
                  <a:moveTo>
                    <a:pt x="985837" y="1086294"/>
                  </a:moveTo>
                  <a:lnTo>
                    <a:pt x="0" y="0"/>
                  </a:lnTo>
                  <a:lnTo>
                    <a:pt x="0" y="1116126"/>
                  </a:lnTo>
                  <a:lnTo>
                    <a:pt x="0" y="1126045"/>
                  </a:lnTo>
                  <a:lnTo>
                    <a:pt x="0" y="1126413"/>
                  </a:lnTo>
                  <a:lnTo>
                    <a:pt x="985837" y="2212708"/>
                  </a:lnTo>
                  <a:lnTo>
                    <a:pt x="985837" y="1126045"/>
                  </a:lnTo>
                  <a:lnTo>
                    <a:pt x="985837" y="1116126"/>
                  </a:lnTo>
                  <a:lnTo>
                    <a:pt x="985837" y="108629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87793" y="6436118"/>
              <a:ext cx="790575" cy="872490"/>
            </a:xfrm>
            <a:custGeom>
              <a:avLst/>
              <a:gdLst/>
              <a:ahLst/>
              <a:cxnLst/>
              <a:rect l="l" t="t" r="r" b="b"/>
              <a:pathLst>
                <a:path w="790575" h="872490">
                  <a:moveTo>
                    <a:pt x="790575" y="433616"/>
                  </a:moveTo>
                  <a:lnTo>
                    <a:pt x="395287" y="0"/>
                  </a:lnTo>
                  <a:lnTo>
                    <a:pt x="0" y="433616"/>
                  </a:lnTo>
                  <a:lnTo>
                    <a:pt x="0" y="438734"/>
                  </a:lnTo>
                  <a:lnTo>
                    <a:pt x="0" y="440677"/>
                  </a:lnTo>
                  <a:lnTo>
                    <a:pt x="0" y="445160"/>
                  </a:lnTo>
                  <a:lnTo>
                    <a:pt x="0" y="447116"/>
                  </a:lnTo>
                  <a:lnTo>
                    <a:pt x="0" y="872350"/>
                  </a:lnTo>
                  <a:lnTo>
                    <a:pt x="387629" y="447116"/>
                  </a:lnTo>
                  <a:lnTo>
                    <a:pt x="402920" y="447116"/>
                  </a:lnTo>
                  <a:lnTo>
                    <a:pt x="790575" y="872350"/>
                  </a:lnTo>
                  <a:lnTo>
                    <a:pt x="790575" y="447116"/>
                  </a:lnTo>
                  <a:lnTo>
                    <a:pt x="790575" y="445160"/>
                  </a:lnTo>
                  <a:lnTo>
                    <a:pt x="790575" y="440677"/>
                  </a:lnTo>
                  <a:lnTo>
                    <a:pt x="790575" y="438734"/>
                  </a:lnTo>
                  <a:lnTo>
                    <a:pt x="790575" y="433616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401370" y="4020908"/>
              <a:ext cx="533400" cy="588010"/>
            </a:xfrm>
            <a:custGeom>
              <a:avLst/>
              <a:gdLst/>
              <a:ahLst/>
              <a:cxnLst/>
              <a:rect l="l" t="t" r="r" b="b"/>
              <a:pathLst>
                <a:path w="533400" h="588010">
                  <a:moveTo>
                    <a:pt x="533400" y="292061"/>
                  </a:moveTo>
                  <a:lnTo>
                    <a:pt x="266700" y="0"/>
                  </a:lnTo>
                  <a:lnTo>
                    <a:pt x="0" y="292061"/>
                  </a:lnTo>
                  <a:lnTo>
                    <a:pt x="0" y="295783"/>
                  </a:lnTo>
                  <a:lnTo>
                    <a:pt x="0" y="297103"/>
                  </a:lnTo>
                  <a:lnTo>
                    <a:pt x="0" y="299834"/>
                  </a:lnTo>
                  <a:lnTo>
                    <a:pt x="0" y="301142"/>
                  </a:lnTo>
                  <a:lnTo>
                    <a:pt x="0" y="587844"/>
                  </a:lnTo>
                  <a:lnTo>
                    <a:pt x="261785" y="301142"/>
                  </a:lnTo>
                  <a:lnTo>
                    <a:pt x="271589" y="301142"/>
                  </a:lnTo>
                  <a:lnTo>
                    <a:pt x="533400" y="587844"/>
                  </a:lnTo>
                  <a:lnTo>
                    <a:pt x="533400" y="301142"/>
                  </a:lnTo>
                  <a:lnTo>
                    <a:pt x="533400" y="299834"/>
                  </a:lnTo>
                  <a:lnTo>
                    <a:pt x="533400" y="297103"/>
                  </a:lnTo>
                  <a:lnTo>
                    <a:pt x="533400" y="295783"/>
                  </a:lnTo>
                  <a:lnTo>
                    <a:pt x="533400" y="292061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8024" y="4744669"/>
            <a:ext cx="7376795" cy="1043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30"/>
              </a:spcBef>
            </a:pP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Ключевой</a:t>
            </a:r>
            <a:r>
              <a:rPr sz="2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навык</a:t>
            </a:r>
            <a:r>
              <a:rPr sz="2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75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анализ</a:t>
            </a:r>
            <a:r>
              <a:rPr sz="27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7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систематизация</a:t>
            </a:r>
            <a:r>
              <a:rPr sz="2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700" spc="-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отбор</a:t>
            </a:r>
            <a:r>
              <a:rPr sz="2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2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вакансиях</a:t>
            </a:r>
            <a:endParaRPr sz="27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1" y="0"/>
            <a:ext cx="1995805" cy="1579880"/>
            <a:chOff x="191" y="0"/>
            <a:chExt cx="1995805" cy="1579880"/>
          </a:xfrm>
        </p:grpSpPr>
        <p:sp>
          <p:nvSpPr>
            <p:cNvPr id="9" name="object 9"/>
            <p:cNvSpPr/>
            <p:nvPr/>
          </p:nvSpPr>
          <p:spPr>
            <a:xfrm>
              <a:off x="190" y="0"/>
              <a:ext cx="1995805" cy="1123950"/>
            </a:xfrm>
            <a:custGeom>
              <a:avLst/>
              <a:gdLst/>
              <a:ahLst/>
              <a:cxnLst/>
              <a:rect l="l" t="t" r="r" b="b"/>
              <a:pathLst>
                <a:path w="1995805" h="1123950">
                  <a:moveTo>
                    <a:pt x="1995297" y="0"/>
                  </a:moveTo>
                  <a:lnTo>
                    <a:pt x="0" y="0"/>
                  </a:lnTo>
                  <a:lnTo>
                    <a:pt x="0" y="21717"/>
                  </a:lnTo>
                  <a:lnTo>
                    <a:pt x="0" y="31635"/>
                  </a:lnTo>
                  <a:lnTo>
                    <a:pt x="0" y="1123759"/>
                  </a:lnTo>
                  <a:lnTo>
                    <a:pt x="991120" y="31635"/>
                  </a:lnTo>
                  <a:lnTo>
                    <a:pt x="1009116" y="31635"/>
                  </a:lnTo>
                  <a:lnTo>
                    <a:pt x="1995297" y="1118298"/>
                  </a:lnTo>
                  <a:lnTo>
                    <a:pt x="1995297" y="31635"/>
                  </a:lnTo>
                  <a:lnTo>
                    <a:pt x="1995297" y="21717"/>
                  </a:lnTo>
                  <a:lnTo>
                    <a:pt x="199529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8620" y="991958"/>
              <a:ext cx="533400" cy="588010"/>
            </a:xfrm>
            <a:custGeom>
              <a:avLst/>
              <a:gdLst/>
              <a:ahLst/>
              <a:cxnLst/>
              <a:rect l="l" t="t" r="r" b="b"/>
              <a:pathLst>
                <a:path w="533400" h="588010">
                  <a:moveTo>
                    <a:pt x="533400" y="292061"/>
                  </a:moveTo>
                  <a:lnTo>
                    <a:pt x="266700" y="0"/>
                  </a:lnTo>
                  <a:lnTo>
                    <a:pt x="0" y="292061"/>
                  </a:lnTo>
                  <a:lnTo>
                    <a:pt x="0" y="295783"/>
                  </a:lnTo>
                  <a:lnTo>
                    <a:pt x="0" y="297103"/>
                  </a:lnTo>
                  <a:lnTo>
                    <a:pt x="0" y="299834"/>
                  </a:lnTo>
                  <a:lnTo>
                    <a:pt x="0" y="301142"/>
                  </a:lnTo>
                  <a:lnTo>
                    <a:pt x="0" y="587844"/>
                  </a:lnTo>
                  <a:lnTo>
                    <a:pt x="261785" y="301142"/>
                  </a:lnTo>
                  <a:lnTo>
                    <a:pt x="271589" y="301142"/>
                  </a:lnTo>
                  <a:lnTo>
                    <a:pt x="533400" y="587844"/>
                  </a:lnTo>
                  <a:lnTo>
                    <a:pt x="533400" y="301142"/>
                  </a:lnTo>
                  <a:lnTo>
                    <a:pt x="533400" y="299834"/>
                  </a:lnTo>
                  <a:lnTo>
                    <a:pt x="533400" y="297103"/>
                  </a:lnTo>
                  <a:lnTo>
                    <a:pt x="533400" y="295783"/>
                  </a:lnTo>
                  <a:lnTo>
                    <a:pt x="533400" y="292061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1959063"/>
            <a:ext cx="376555" cy="851535"/>
          </a:xfrm>
          <a:custGeom>
            <a:avLst/>
            <a:gdLst/>
            <a:ahLst/>
            <a:cxnLst/>
            <a:rect l="l" t="t" r="r" b="b"/>
            <a:pathLst>
              <a:path w="376555" h="851535">
                <a:moveTo>
                  <a:pt x="376237" y="412724"/>
                </a:moveTo>
                <a:lnTo>
                  <a:pt x="0" y="0"/>
                </a:lnTo>
                <a:lnTo>
                  <a:pt x="0" y="419989"/>
                </a:lnTo>
                <a:lnTo>
                  <a:pt x="0" y="421932"/>
                </a:lnTo>
                <a:lnTo>
                  <a:pt x="0" y="426415"/>
                </a:lnTo>
                <a:lnTo>
                  <a:pt x="0" y="428371"/>
                </a:lnTo>
                <a:lnTo>
                  <a:pt x="0" y="438734"/>
                </a:lnTo>
                <a:lnTo>
                  <a:pt x="376237" y="851458"/>
                </a:lnTo>
                <a:lnTo>
                  <a:pt x="376237" y="428371"/>
                </a:lnTo>
                <a:lnTo>
                  <a:pt x="376237" y="426415"/>
                </a:lnTo>
                <a:lnTo>
                  <a:pt x="376237" y="421932"/>
                </a:lnTo>
                <a:lnTo>
                  <a:pt x="376237" y="419989"/>
                </a:lnTo>
                <a:lnTo>
                  <a:pt x="376237" y="412724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420" rIns="0" bIns="0" rtlCol="0">
            <a:spAutoFit/>
          </a:bodyPr>
          <a:lstStyle/>
          <a:p>
            <a:pPr marL="2670175" marR="715645" indent="-618490">
              <a:lnSpc>
                <a:spcPts val="4650"/>
              </a:lnSpc>
              <a:spcBef>
                <a:spcPts val="1210"/>
              </a:spcBef>
            </a:pPr>
            <a:r>
              <a:rPr spc="95" dirty="0"/>
              <a:t>СТАРТ</a:t>
            </a:r>
            <a:r>
              <a:rPr spc="-95" dirty="0"/>
              <a:t> </a:t>
            </a:r>
            <a:r>
              <a:rPr spc="125" dirty="0"/>
              <a:t>КАРЬЕРЫ</a:t>
            </a:r>
            <a:r>
              <a:rPr sz="3400" b="0" spc="125" dirty="0">
                <a:latin typeface="Microsoft Sans Serif"/>
                <a:cs typeface="Microsoft Sans Serif"/>
              </a:rPr>
              <a:t>: </a:t>
            </a:r>
            <a:r>
              <a:rPr sz="3400" b="0" spc="-890" dirty="0">
                <a:latin typeface="Microsoft Sans Serif"/>
                <a:cs typeface="Microsoft Sans Serif"/>
              </a:rPr>
              <a:t> </a:t>
            </a:r>
            <a:r>
              <a:rPr spc="100" dirty="0"/>
              <a:t>ЭЛЕМЕНТ</a:t>
            </a:r>
            <a:r>
              <a:rPr spc="-45" dirty="0"/>
              <a:t> </a:t>
            </a:r>
            <a:r>
              <a:rPr spc="550" dirty="0"/>
              <a:t>№</a:t>
            </a:r>
            <a:r>
              <a:rPr sz="3450" b="0" spc="550" dirty="0">
                <a:latin typeface="Microsoft Sans Serif"/>
                <a:cs typeface="Microsoft Sans Serif"/>
              </a:rPr>
              <a:t>2</a:t>
            </a:r>
            <a:endParaRPr sz="3450" dirty="0">
              <a:latin typeface="Microsoft Sans Serif"/>
              <a:cs typeface="Microsoft Sans Serif"/>
            </a:endParaRPr>
          </a:p>
          <a:p>
            <a:pPr marL="1376045" marR="5080">
              <a:lnSpc>
                <a:spcPts val="9680"/>
              </a:lnSpc>
              <a:spcBef>
                <a:spcPts val="1365"/>
              </a:spcBef>
            </a:pPr>
            <a:r>
              <a:rPr sz="10000" spc="130" dirty="0"/>
              <a:t>Как</a:t>
            </a:r>
            <a:r>
              <a:rPr sz="10000" spc="-130" dirty="0"/>
              <a:t> </a:t>
            </a:r>
            <a:r>
              <a:rPr sz="10000" spc="165" dirty="0"/>
              <a:t>начать </a:t>
            </a:r>
            <a:r>
              <a:rPr sz="10000" spc="-2765" dirty="0"/>
              <a:t> </a:t>
            </a:r>
            <a:r>
              <a:rPr sz="10000" spc="270" dirty="0"/>
              <a:t>карьеру</a:t>
            </a:r>
            <a:r>
              <a:rPr sz="7100" b="0" spc="270" dirty="0">
                <a:latin typeface="Microsoft Sans Serif"/>
                <a:cs typeface="Microsoft Sans Serif"/>
              </a:rPr>
              <a:t>?</a:t>
            </a:r>
            <a:endParaRPr sz="7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4BB8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8630" rIns="0" bIns="0" rtlCol="0">
            <a:spAutoFit/>
          </a:bodyPr>
          <a:lstStyle/>
          <a:p>
            <a:pPr marL="984885" marR="975994" algn="ctr">
              <a:lnSpc>
                <a:spcPct val="79900"/>
              </a:lnSpc>
              <a:spcBef>
                <a:spcPts val="960"/>
              </a:spcBef>
            </a:pPr>
            <a:r>
              <a:rPr sz="3600" spc="160" dirty="0"/>
              <a:t>СТАРТ</a:t>
            </a:r>
            <a:r>
              <a:rPr sz="3600" spc="355" dirty="0"/>
              <a:t> </a:t>
            </a:r>
            <a:r>
              <a:rPr sz="3600" spc="200" dirty="0"/>
              <a:t>КАРЬЕРЫ</a:t>
            </a:r>
            <a:r>
              <a:rPr sz="2550" b="0" spc="200" dirty="0">
                <a:latin typeface="MS UI Gothic"/>
                <a:cs typeface="MS UI Gothic"/>
              </a:rPr>
              <a:t>: </a:t>
            </a:r>
            <a:r>
              <a:rPr sz="2550" b="0" spc="-760" dirty="0">
                <a:latin typeface="MS UI Gothic"/>
                <a:cs typeface="MS UI Gothic"/>
              </a:rPr>
              <a:t> </a:t>
            </a:r>
            <a:r>
              <a:rPr sz="3600" spc="175" dirty="0"/>
              <a:t>ЭЛЕМЕНТ</a:t>
            </a:r>
            <a:r>
              <a:rPr sz="3600" spc="395" dirty="0"/>
              <a:t> </a:t>
            </a:r>
            <a:r>
              <a:rPr sz="3600" spc="390" dirty="0"/>
              <a:t>№</a:t>
            </a:r>
            <a:r>
              <a:rPr sz="2500" b="0" spc="390" dirty="0">
                <a:latin typeface="Trebuchet MS"/>
                <a:cs typeface="Trebuchet MS"/>
              </a:rPr>
              <a:t>3</a:t>
            </a:r>
            <a:endParaRPr sz="2500" dirty="0">
              <a:latin typeface="Trebuchet MS"/>
              <a:cs typeface="Trebuchet MS"/>
            </a:endParaRPr>
          </a:p>
          <a:p>
            <a:pPr marR="5080" indent="-635" algn="ctr">
              <a:lnSpc>
                <a:spcPts val="6230"/>
              </a:lnSpc>
              <a:spcBef>
                <a:spcPts val="85"/>
              </a:spcBef>
            </a:pPr>
            <a:r>
              <a:rPr sz="6400" spc="120" dirty="0"/>
              <a:t>САМО </a:t>
            </a:r>
            <a:r>
              <a:rPr sz="6400" spc="125" dirty="0"/>
              <a:t> </a:t>
            </a:r>
            <a:r>
              <a:rPr sz="6400" spc="150" dirty="0"/>
              <a:t>ПРЕЗЕНТАЦИ</a:t>
            </a:r>
            <a:r>
              <a:rPr sz="6400" spc="25" dirty="0"/>
              <a:t>Я</a:t>
            </a:r>
            <a:endParaRPr sz="6400" dirty="0"/>
          </a:p>
        </p:txBody>
      </p:sp>
      <p:sp>
        <p:nvSpPr>
          <p:cNvPr id="4" name="object 4"/>
          <p:cNvSpPr/>
          <p:nvPr/>
        </p:nvSpPr>
        <p:spPr>
          <a:xfrm>
            <a:off x="762037" y="3219449"/>
            <a:ext cx="2628900" cy="3391535"/>
          </a:xfrm>
          <a:custGeom>
            <a:avLst/>
            <a:gdLst/>
            <a:ahLst/>
            <a:cxnLst/>
            <a:rect l="l" t="t" r="r" b="b"/>
            <a:pathLst>
              <a:path w="2628900" h="3391534">
                <a:moveTo>
                  <a:pt x="2628811" y="0"/>
                </a:moveTo>
                <a:lnTo>
                  <a:pt x="0" y="0"/>
                </a:lnTo>
                <a:lnTo>
                  <a:pt x="0" y="3248926"/>
                </a:lnTo>
                <a:lnTo>
                  <a:pt x="0" y="3390912"/>
                </a:lnTo>
                <a:lnTo>
                  <a:pt x="2628811" y="3390912"/>
                </a:lnTo>
                <a:lnTo>
                  <a:pt x="2628811" y="3248926"/>
                </a:lnTo>
                <a:lnTo>
                  <a:pt x="2628811" y="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62393" y="3219450"/>
            <a:ext cx="2628900" cy="3390900"/>
          </a:xfrm>
          <a:custGeom>
            <a:avLst/>
            <a:gdLst/>
            <a:ahLst/>
            <a:cxnLst/>
            <a:rect l="l" t="t" r="r" b="b"/>
            <a:pathLst>
              <a:path w="2628900" h="3390900">
                <a:moveTo>
                  <a:pt x="2628812" y="3390900"/>
                </a:moveTo>
                <a:lnTo>
                  <a:pt x="0" y="3390900"/>
                </a:lnTo>
                <a:lnTo>
                  <a:pt x="0" y="0"/>
                </a:lnTo>
                <a:lnTo>
                  <a:pt x="2628812" y="0"/>
                </a:lnTo>
                <a:lnTo>
                  <a:pt x="2628812" y="33909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362743" y="3219450"/>
            <a:ext cx="2628900" cy="3390900"/>
          </a:xfrm>
          <a:custGeom>
            <a:avLst/>
            <a:gdLst/>
            <a:ahLst/>
            <a:cxnLst/>
            <a:rect l="l" t="t" r="r" b="b"/>
            <a:pathLst>
              <a:path w="2628900" h="3390900">
                <a:moveTo>
                  <a:pt x="2628812" y="3390900"/>
                </a:moveTo>
                <a:lnTo>
                  <a:pt x="0" y="3390900"/>
                </a:lnTo>
                <a:lnTo>
                  <a:pt x="0" y="0"/>
                </a:lnTo>
                <a:lnTo>
                  <a:pt x="2628812" y="0"/>
                </a:lnTo>
                <a:lnTo>
                  <a:pt x="2628812" y="339090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49349" y="4256309"/>
            <a:ext cx="1878330" cy="22110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14"/>
              </a:spcBef>
            </a:pP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СЕБЯ</a:t>
            </a:r>
            <a:endParaRPr sz="2400" dirty="0">
              <a:latin typeface="Arial"/>
              <a:cs typeface="Arial"/>
            </a:endParaRPr>
          </a:p>
          <a:p>
            <a:pPr marL="12065" marR="5080" algn="ctr">
              <a:lnSpc>
                <a:spcPct val="125000"/>
              </a:lnSpc>
              <a:spcBef>
                <a:spcPts val="810"/>
              </a:spcBef>
            </a:pP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личность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Мотивация 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 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Ценности 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Установки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2393" y="3219450"/>
            <a:ext cx="2628900" cy="2982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965835">
              <a:lnSpc>
                <a:spcPct val="100000"/>
              </a:lnSpc>
              <a:spcBef>
                <a:spcPts val="225"/>
              </a:spcBef>
            </a:pPr>
            <a:r>
              <a:rPr sz="1800" spc="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Ваши</a:t>
            </a:r>
            <a:endParaRPr sz="1800" dirty="0">
              <a:latin typeface="Microsoft Sans Serif"/>
              <a:cs typeface="Microsoft Sans Serif"/>
            </a:endParaRPr>
          </a:p>
          <a:p>
            <a:pPr marL="784225" marR="260350" indent="-605155">
              <a:lnSpc>
                <a:spcPct val="122000"/>
              </a:lnSpc>
              <a:spcBef>
                <a:spcPts val="65"/>
              </a:spcBef>
            </a:pP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рофесс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ьн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знания</a:t>
            </a:r>
            <a:r>
              <a:rPr sz="18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; </a:t>
            </a:r>
            <a:r>
              <a:rPr sz="18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умения</a:t>
            </a:r>
            <a:r>
              <a:rPr sz="1850" dirty="0">
                <a:solidFill>
                  <a:srgbClr val="FFFFFF"/>
                </a:solidFill>
                <a:latin typeface="Microsoft Sans Serif"/>
                <a:cs typeface="Microsoft Sans Serif"/>
              </a:rPr>
              <a:t>; </a:t>
            </a:r>
            <a:r>
              <a:rPr sz="18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награды</a:t>
            </a:r>
            <a:r>
              <a:rPr sz="18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;</a:t>
            </a:r>
            <a:endParaRPr sz="1850" dirty="0">
              <a:latin typeface="Microsoft Sans Serif"/>
              <a:cs typeface="Microsoft Sans Serif"/>
            </a:endParaRPr>
          </a:p>
          <a:p>
            <a:pPr marL="613410">
              <a:lnSpc>
                <a:spcPct val="100000"/>
              </a:lnSpc>
              <a:spcBef>
                <a:spcPts val="530"/>
              </a:spcBef>
            </a:pP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достижения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9733" y="4572837"/>
            <a:ext cx="2163445" cy="1878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100" b="1" spc="45" dirty="0">
                <a:solidFill>
                  <a:srgbClr val="FFFFFF"/>
                </a:solidFill>
                <a:latin typeface="Arial"/>
                <a:cs typeface="Arial"/>
              </a:rPr>
              <a:t>КОМПЕТЕНЦИЙ</a:t>
            </a:r>
            <a:endParaRPr sz="2100" dirty="0">
              <a:latin typeface="Arial"/>
              <a:cs typeface="Arial"/>
            </a:endParaRPr>
          </a:p>
          <a:p>
            <a:pPr marR="13970" algn="ctr">
              <a:lnSpc>
                <a:spcPct val="100000"/>
              </a:lnSpc>
              <a:spcBef>
                <a:spcPts val="1565"/>
              </a:spcBef>
            </a:pPr>
            <a:r>
              <a:rPr sz="14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4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14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умеете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endParaRPr sz="1500" dirty="0">
              <a:latin typeface="Microsoft Sans Serif"/>
              <a:cs typeface="Microsoft Sans Serif"/>
            </a:endParaRPr>
          </a:p>
          <a:p>
            <a:pPr marL="335915" marR="349885" indent="-635" algn="ctr">
              <a:lnSpc>
                <a:spcPts val="2170"/>
              </a:lnSpc>
              <a:spcBef>
                <a:spcPts val="110"/>
              </a:spcBef>
            </a:pPr>
            <a:r>
              <a:rPr sz="14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Руководить </a:t>
            </a:r>
            <a:r>
              <a:rPr sz="14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Организовывать </a:t>
            </a:r>
            <a:r>
              <a:rPr sz="1450" spc="-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Анализировать </a:t>
            </a:r>
            <a:r>
              <a:rPr sz="14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Оформлять</a:t>
            </a:r>
            <a:endParaRPr sz="145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1" y="1286582"/>
            <a:ext cx="1064895" cy="848994"/>
            <a:chOff x="711" y="1286582"/>
            <a:chExt cx="1064895" cy="848994"/>
          </a:xfrm>
        </p:grpSpPr>
        <p:sp>
          <p:nvSpPr>
            <p:cNvPr id="11" name="object 11"/>
            <p:cNvSpPr/>
            <p:nvPr/>
          </p:nvSpPr>
          <p:spPr>
            <a:xfrm>
              <a:off x="353923" y="1563522"/>
              <a:ext cx="711835" cy="571500"/>
            </a:xfrm>
            <a:custGeom>
              <a:avLst/>
              <a:gdLst/>
              <a:ahLst/>
              <a:cxnLst/>
              <a:rect l="l" t="t" r="r" b="b"/>
              <a:pathLst>
                <a:path w="711835" h="571500">
                  <a:moveTo>
                    <a:pt x="711365" y="285750"/>
                  </a:moveTo>
                  <a:lnTo>
                    <a:pt x="396849" y="0"/>
                  </a:lnTo>
                  <a:lnTo>
                    <a:pt x="388480" y="0"/>
                  </a:lnTo>
                  <a:lnTo>
                    <a:pt x="387070" y="0"/>
                  </a:lnTo>
                  <a:lnTo>
                    <a:pt x="314515" y="0"/>
                  </a:lnTo>
                  <a:lnTo>
                    <a:pt x="313093" y="0"/>
                  </a:lnTo>
                  <a:lnTo>
                    <a:pt x="0" y="0"/>
                  </a:lnTo>
                  <a:lnTo>
                    <a:pt x="313093" y="284467"/>
                  </a:lnTo>
                  <a:lnTo>
                    <a:pt x="313093" y="287045"/>
                  </a:lnTo>
                  <a:lnTo>
                    <a:pt x="0" y="571500"/>
                  </a:lnTo>
                  <a:lnTo>
                    <a:pt x="313093" y="571500"/>
                  </a:lnTo>
                  <a:lnTo>
                    <a:pt x="314515" y="571500"/>
                  </a:lnTo>
                  <a:lnTo>
                    <a:pt x="387070" y="571500"/>
                  </a:lnTo>
                  <a:lnTo>
                    <a:pt x="388480" y="571500"/>
                  </a:lnTo>
                  <a:lnTo>
                    <a:pt x="396849" y="571500"/>
                  </a:lnTo>
                  <a:lnTo>
                    <a:pt x="711365" y="285750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56400" y="1286582"/>
              <a:ext cx="34925" cy="285750"/>
            </a:xfrm>
            <a:custGeom>
              <a:avLst/>
              <a:gdLst/>
              <a:ahLst/>
              <a:cxnLst/>
              <a:rect l="l" t="t" r="r" b="b"/>
              <a:pathLst>
                <a:path w="34925" h="285750">
                  <a:moveTo>
                    <a:pt x="34757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34757" y="0"/>
                  </a:lnTo>
                  <a:lnTo>
                    <a:pt x="34757" y="2857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" y="1286582"/>
              <a:ext cx="156392" cy="2857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0453" y="1286582"/>
              <a:ext cx="161290" cy="285750"/>
            </a:xfrm>
            <a:custGeom>
              <a:avLst/>
              <a:gdLst/>
              <a:ahLst/>
              <a:cxnLst/>
              <a:rect l="l" t="t" r="r" b="b"/>
              <a:pathLst>
                <a:path w="161290" h="285750">
                  <a:moveTo>
                    <a:pt x="4866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4866" y="0"/>
                  </a:lnTo>
                  <a:lnTo>
                    <a:pt x="161259" y="142875"/>
                  </a:lnTo>
                  <a:lnTo>
                    <a:pt x="4866" y="2857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754186" y="276932"/>
            <a:ext cx="351155" cy="285750"/>
            <a:chOff x="8754186" y="276932"/>
            <a:chExt cx="351155" cy="285750"/>
          </a:xfrm>
        </p:grpSpPr>
        <p:sp>
          <p:nvSpPr>
            <p:cNvPr id="16" name="object 16"/>
            <p:cNvSpPr/>
            <p:nvPr/>
          </p:nvSpPr>
          <p:spPr>
            <a:xfrm>
              <a:off x="8909875" y="276932"/>
              <a:ext cx="34925" cy="285750"/>
            </a:xfrm>
            <a:custGeom>
              <a:avLst/>
              <a:gdLst/>
              <a:ahLst/>
              <a:cxnLst/>
              <a:rect l="l" t="t" r="r" b="b"/>
              <a:pathLst>
                <a:path w="34925" h="285750">
                  <a:moveTo>
                    <a:pt x="34757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34757" y="0"/>
                  </a:lnTo>
                  <a:lnTo>
                    <a:pt x="34757" y="2857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4186" y="276932"/>
              <a:ext cx="156392" cy="285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943929" y="276932"/>
              <a:ext cx="161290" cy="285750"/>
            </a:xfrm>
            <a:custGeom>
              <a:avLst/>
              <a:gdLst/>
              <a:ahLst/>
              <a:cxnLst/>
              <a:rect l="l" t="t" r="r" b="b"/>
              <a:pathLst>
                <a:path w="161290" h="285750">
                  <a:moveTo>
                    <a:pt x="4866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4866" y="0"/>
                  </a:lnTo>
                  <a:lnTo>
                    <a:pt x="161259" y="142875"/>
                  </a:lnTo>
                  <a:lnTo>
                    <a:pt x="4866" y="2857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705047" y="3267075"/>
            <a:ext cx="1761489" cy="3563620"/>
            <a:chOff x="1705047" y="3267075"/>
            <a:chExt cx="1761489" cy="3563620"/>
          </a:xfrm>
        </p:grpSpPr>
        <p:sp>
          <p:nvSpPr>
            <p:cNvPr id="20" name="object 20"/>
            <p:cNvSpPr/>
            <p:nvPr/>
          </p:nvSpPr>
          <p:spPr>
            <a:xfrm>
              <a:off x="3207649" y="6468372"/>
              <a:ext cx="55880" cy="361950"/>
            </a:xfrm>
            <a:custGeom>
              <a:avLst/>
              <a:gdLst/>
              <a:ahLst/>
              <a:cxnLst/>
              <a:rect l="l" t="t" r="r" b="b"/>
              <a:pathLst>
                <a:path w="55879" h="361950">
                  <a:moveTo>
                    <a:pt x="55548" y="361950"/>
                  </a:moveTo>
                  <a:lnTo>
                    <a:pt x="0" y="361950"/>
                  </a:lnTo>
                  <a:lnTo>
                    <a:pt x="0" y="0"/>
                  </a:lnTo>
                  <a:lnTo>
                    <a:pt x="55548" y="0"/>
                  </a:lnTo>
                  <a:lnTo>
                    <a:pt x="55548" y="3619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0856" y="6468372"/>
              <a:ext cx="197682" cy="3619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262308" y="6468372"/>
              <a:ext cx="203835" cy="361950"/>
            </a:xfrm>
            <a:custGeom>
              <a:avLst/>
              <a:gdLst/>
              <a:ahLst/>
              <a:cxnLst/>
              <a:rect l="l" t="t" r="r" b="b"/>
              <a:pathLst>
                <a:path w="203835" h="361950">
                  <a:moveTo>
                    <a:pt x="6151" y="361950"/>
                  </a:moveTo>
                  <a:lnTo>
                    <a:pt x="0" y="361950"/>
                  </a:lnTo>
                  <a:lnTo>
                    <a:pt x="0" y="0"/>
                  </a:lnTo>
                  <a:lnTo>
                    <a:pt x="6151" y="0"/>
                  </a:lnTo>
                  <a:lnTo>
                    <a:pt x="203833" y="180975"/>
                  </a:lnTo>
                  <a:lnTo>
                    <a:pt x="6151" y="3619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705047" y="326707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689" y="771524"/>
                  </a:moveTo>
                  <a:lnTo>
                    <a:pt x="337376" y="768513"/>
                  </a:lnTo>
                  <a:lnTo>
                    <a:pt x="290835" y="759722"/>
                  </a:lnTo>
                  <a:lnTo>
                    <a:pt x="246430" y="745516"/>
                  </a:lnTo>
                  <a:lnTo>
                    <a:pt x="204525" y="726258"/>
                  </a:lnTo>
                  <a:lnTo>
                    <a:pt x="165485" y="702314"/>
                  </a:lnTo>
                  <a:lnTo>
                    <a:pt x="129674" y="674047"/>
                  </a:lnTo>
                  <a:lnTo>
                    <a:pt x="97456" y="641823"/>
                  </a:lnTo>
                  <a:lnTo>
                    <a:pt x="69195" y="606005"/>
                  </a:lnTo>
                  <a:lnTo>
                    <a:pt x="45256" y="566958"/>
                  </a:lnTo>
                  <a:lnTo>
                    <a:pt x="26003" y="525046"/>
                  </a:lnTo>
                  <a:lnTo>
                    <a:pt x="11799" y="480633"/>
                  </a:lnTo>
                  <a:lnTo>
                    <a:pt x="3010" y="434084"/>
                  </a:lnTo>
                  <a:lnTo>
                    <a:pt x="0" y="385764"/>
                  </a:lnTo>
                  <a:lnTo>
                    <a:pt x="3010" y="337442"/>
                  </a:lnTo>
                  <a:lnTo>
                    <a:pt x="11799" y="290892"/>
                  </a:lnTo>
                  <a:lnTo>
                    <a:pt x="26003" y="246479"/>
                  </a:lnTo>
                  <a:lnTo>
                    <a:pt x="45256" y="204567"/>
                  </a:lnTo>
                  <a:lnTo>
                    <a:pt x="69195" y="165519"/>
                  </a:lnTo>
                  <a:lnTo>
                    <a:pt x="97456" y="129701"/>
                  </a:lnTo>
                  <a:lnTo>
                    <a:pt x="129674" y="97476"/>
                  </a:lnTo>
                  <a:lnTo>
                    <a:pt x="165485" y="69210"/>
                  </a:lnTo>
                  <a:lnTo>
                    <a:pt x="204525" y="45266"/>
                  </a:lnTo>
                  <a:lnTo>
                    <a:pt x="246430" y="26008"/>
                  </a:lnTo>
                  <a:lnTo>
                    <a:pt x="290835" y="11802"/>
                  </a:lnTo>
                  <a:lnTo>
                    <a:pt x="337376" y="3011"/>
                  </a:lnTo>
                  <a:lnTo>
                    <a:pt x="385689" y="0"/>
                  </a:lnTo>
                  <a:lnTo>
                    <a:pt x="434001" y="3011"/>
                  </a:lnTo>
                  <a:lnTo>
                    <a:pt x="480542" y="11802"/>
                  </a:lnTo>
                  <a:lnTo>
                    <a:pt x="524947" y="26008"/>
                  </a:lnTo>
                  <a:lnTo>
                    <a:pt x="566851" y="45266"/>
                  </a:lnTo>
                  <a:lnTo>
                    <a:pt x="574731" y="50099"/>
                  </a:lnTo>
                  <a:lnTo>
                    <a:pt x="385689" y="50099"/>
                  </a:lnTo>
                  <a:lnTo>
                    <a:pt x="336163" y="53745"/>
                  </a:lnTo>
                  <a:lnTo>
                    <a:pt x="288870" y="64335"/>
                  </a:lnTo>
                  <a:lnTo>
                    <a:pt x="244335" y="81345"/>
                  </a:lnTo>
                  <a:lnTo>
                    <a:pt x="203081" y="104252"/>
                  </a:lnTo>
                  <a:lnTo>
                    <a:pt x="165629" y="132533"/>
                  </a:lnTo>
                  <a:lnTo>
                    <a:pt x="132505" y="165665"/>
                  </a:lnTo>
                  <a:lnTo>
                    <a:pt x="104230" y="203123"/>
                  </a:lnTo>
                  <a:lnTo>
                    <a:pt x="81328" y="244386"/>
                  </a:lnTo>
                  <a:lnTo>
                    <a:pt x="64322" y="288929"/>
                  </a:lnTo>
                  <a:lnTo>
                    <a:pt x="53735" y="336229"/>
                  </a:lnTo>
                  <a:lnTo>
                    <a:pt x="50089" y="385764"/>
                  </a:lnTo>
                  <a:lnTo>
                    <a:pt x="53735" y="435299"/>
                  </a:lnTo>
                  <a:lnTo>
                    <a:pt x="64322" y="482600"/>
                  </a:lnTo>
                  <a:lnTo>
                    <a:pt x="81328" y="527144"/>
                  </a:lnTo>
                  <a:lnTo>
                    <a:pt x="104230" y="568406"/>
                  </a:lnTo>
                  <a:lnTo>
                    <a:pt x="132505" y="605864"/>
                  </a:lnTo>
                  <a:lnTo>
                    <a:pt x="165630" y="638994"/>
                  </a:lnTo>
                  <a:lnTo>
                    <a:pt x="203081" y="667274"/>
                  </a:lnTo>
                  <a:lnTo>
                    <a:pt x="244336" y="690181"/>
                  </a:lnTo>
                  <a:lnTo>
                    <a:pt x="288871" y="707190"/>
                  </a:lnTo>
                  <a:lnTo>
                    <a:pt x="336163" y="717779"/>
                  </a:lnTo>
                  <a:lnTo>
                    <a:pt x="385689" y="721425"/>
                  </a:lnTo>
                  <a:lnTo>
                    <a:pt x="574731" y="721425"/>
                  </a:lnTo>
                  <a:lnTo>
                    <a:pt x="566851" y="726258"/>
                  </a:lnTo>
                  <a:lnTo>
                    <a:pt x="524947" y="745516"/>
                  </a:lnTo>
                  <a:lnTo>
                    <a:pt x="480542" y="759722"/>
                  </a:lnTo>
                  <a:lnTo>
                    <a:pt x="434001" y="768513"/>
                  </a:lnTo>
                  <a:lnTo>
                    <a:pt x="385689" y="771524"/>
                  </a:lnTo>
                  <a:close/>
                </a:path>
                <a:path w="771525" h="771525">
                  <a:moveTo>
                    <a:pt x="574731" y="721425"/>
                  </a:moveTo>
                  <a:lnTo>
                    <a:pt x="385689" y="721425"/>
                  </a:lnTo>
                  <a:lnTo>
                    <a:pt x="435216" y="717779"/>
                  </a:lnTo>
                  <a:lnTo>
                    <a:pt x="482508" y="707190"/>
                  </a:lnTo>
                  <a:lnTo>
                    <a:pt x="527043" y="690181"/>
                  </a:lnTo>
                  <a:lnTo>
                    <a:pt x="568298" y="667274"/>
                  </a:lnTo>
                  <a:lnTo>
                    <a:pt x="605749" y="638994"/>
                  </a:lnTo>
                  <a:lnTo>
                    <a:pt x="638873" y="605864"/>
                  </a:lnTo>
                  <a:lnTo>
                    <a:pt x="667148" y="568406"/>
                  </a:lnTo>
                  <a:lnTo>
                    <a:pt x="690050" y="527144"/>
                  </a:lnTo>
                  <a:lnTo>
                    <a:pt x="707056" y="482600"/>
                  </a:lnTo>
                  <a:lnTo>
                    <a:pt x="717644" y="435299"/>
                  </a:lnTo>
                  <a:lnTo>
                    <a:pt x="721289" y="385764"/>
                  </a:lnTo>
                  <a:lnTo>
                    <a:pt x="717644" y="336229"/>
                  </a:lnTo>
                  <a:lnTo>
                    <a:pt x="707056" y="288928"/>
                  </a:lnTo>
                  <a:lnTo>
                    <a:pt x="690050" y="244385"/>
                  </a:lnTo>
                  <a:lnTo>
                    <a:pt x="667148" y="203122"/>
                  </a:lnTo>
                  <a:lnTo>
                    <a:pt x="638874" y="165664"/>
                  </a:lnTo>
                  <a:lnTo>
                    <a:pt x="605749" y="132533"/>
                  </a:lnTo>
                  <a:lnTo>
                    <a:pt x="568298" y="104252"/>
                  </a:lnTo>
                  <a:lnTo>
                    <a:pt x="527044" y="81345"/>
                  </a:lnTo>
                  <a:lnTo>
                    <a:pt x="482509" y="64335"/>
                  </a:lnTo>
                  <a:lnTo>
                    <a:pt x="435216" y="53745"/>
                  </a:lnTo>
                  <a:lnTo>
                    <a:pt x="385689" y="50099"/>
                  </a:lnTo>
                  <a:lnTo>
                    <a:pt x="574731" y="50099"/>
                  </a:lnTo>
                  <a:lnTo>
                    <a:pt x="641703" y="97476"/>
                  </a:lnTo>
                  <a:lnTo>
                    <a:pt x="673921" y="129701"/>
                  </a:lnTo>
                  <a:lnTo>
                    <a:pt x="702182" y="165519"/>
                  </a:lnTo>
                  <a:lnTo>
                    <a:pt x="726121" y="204567"/>
                  </a:lnTo>
                  <a:lnTo>
                    <a:pt x="745375" y="246479"/>
                  </a:lnTo>
                  <a:lnTo>
                    <a:pt x="759579" y="290892"/>
                  </a:lnTo>
                  <a:lnTo>
                    <a:pt x="768368" y="337442"/>
                  </a:lnTo>
                  <a:lnTo>
                    <a:pt x="771379" y="385764"/>
                  </a:lnTo>
                  <a:lnTo>
                    <a:pt x="768368" y="434084"/>
                  </a:lnTo>
                  <a:lnTo>
                    <a:pt x="759579" y="480633"/>
                  </a:lnTo>
                  <a:lnTo>
                    <a:pt x="745375" y="525046"/>
                  </a:lnTo>
                  <a:lnTo>
                    <a:pt x="726121" y="566958"/>
                  </a:lnTo>
                  <a:lnTo>
                    <a:pt x="702182" y="606005"/>
                  </a:lnTo>
                  <a:lnTo>
                    <a:pt x="673921" y="641823"/>
                  </a:lnTo>
                  <a:lnTo>
                    <a:pt x="641703" y="674047"/>
                  </a:lnTo>
                  <a:lnTo>
                    <a:pt x="605891" y="702314"/>
                  </a:lnTo>
                  <a:lnTo>
                    <a:pt x="574731" y="721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7334" y="3487512"/>
              <a:ext cx="80142" cy="801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7733" y="3487512"/>
              <a:ext cx="80142" cy="8015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71100" y="3707126"/>
              <a:ext cx="439420" cy="187325"/>
            </a:xfrm>
            <a:custGeom>
              <a:avLst/>
              <a:gdLst/>
              <a:ahLst/>
              <a:cxnLst/>
              <a:rect l="l" t="t" r="r" b="b"/>
              <a:pathLst>
                <a:path w="439419" h="187325">
                  <a:moveTo>
                    <a:pt x="219636" y="186733"/>
                  </a:moveTo>
                  <a:lnTo>
                    <a:pt x="170506" y="181501"/>
                  </a:lnTo>
                  <a:lnTo>
                    <a:pt x="124774" y="166418"/>
                  </a:lnTo>
                  <a:lnTo>
                    <a:pt x="83690" y="142401"/>
                  </a:lnTo>
                  <a:lnTo>
                    <a:pt x="48503" y="110368"/>
                  </a:lnTo>
                  <a:lnTo>
                    <a:pt x="20463" y="71238"/>
                  </a:lnTo>
                  <a:lnTo>
                    <a:pt x="821" y="25929"/>
                  </a:lnTo>
                  <a:lnTo>
                    <a:pt x="0" y="18012"/>
                  </a:lnTo>
                  <a:lnTo>
                    <a:pt x="2198" y="10650"/>
                  </a:lnTo>
                  <a:lnTo>
                    <a:pt x="6996" y="4651"/>
                  </a:lnTo>
                  <a:lnTo>
                    <a:pt x="13969" y="818"/>
                  </a:lnTo>
                  <a:lnTo>
                    <a:pt x="21895" y="0"/>
                  </a:lnTo>
                  <a:lnTo>
                    <a:pt x="29254" y="2197"/>
                  </a:lnTo>
                  <a:lnTo>
                    <a:pt x="35247" y="6993"/>
                  </a:lnTo>
                  <a:lnTo>
                    <a:pt x="39073" y="13967"/>
                  </a:lnTo>
                  <a:lnTo>
                    <a:pt x="59385" y="58240"/>
                  </a:lnTo>
                  <a:lnTo>
                    <a:pt x="89379" y="94954"/>
                  </a:lnTo>
                  <a:lnTo>
                    <a:pt x="127273" y="122801"/>
                  </a:lnTo>
                  <a:lnTo>
                    <a:pt x="171286" y="140470"/>
                  </a:lnTo>
                  <a:lnTo>
                    <a:pt x="219635" y="146651"/>
                  </a:lnTo>
                  <a:lnTo>
                    <a:pt x="267984" y="140470"/>
                  </a:lnTo>
                  <a:lnTo>
                    <a:pt x="311996" y="122801"/>
                  </a:lnTo>
                  <a:lnTo>
                    <a:pt x="349889" y="94954"/>
                  </a:lnTo>
                  <a:lnTo>
                    <a:pt x="379882" y="58239"/>
                  </a:lnTo>
                  <a:lnTo>
                    <a:pt x="400194" y="13967"/>
                  </a:lnTo>
                  <a:lnTo>
                    <a:pt x="404028" y="6992"/>
                  </a:lnTo>
                  <a:lnTo>
                    <a:pt x="410030" y="2197"/>
                  </a:lnTo>
                  <a:lnTo>
                    <a:pt x="417390" y="0"/>
                  </a:lnTo>
                  <a:lnTo>
                    <a:pt x="425296" y="818"/>
                  </a:lnTo>
                  <a:lnTo>
                    <a:pt x="432273" y="4650"/>
                  </a:lnTo>
                  <a:lnTo>
                    <a:pt x="437073" y="10649"/>
                  </a:lnTo>
                  <a:lnTo>
                    <a:pt x="439271" y="18010"/>
                  </a:lnTo>
                  <a:lnTo>
                    <a:pt x="438445" y="25929"/>
                  </a:lnTo>
                  <a:lnTo>
                    <a:pt x="418803" y="71237"/>
                  </a:lnTo>
                  <a:lnTo>
                    <a:pt x="390765" y="110367"/>
                  </a:lnTo>
                  <a:lnTo>
                    <a:pt x="355580" y="142400"/>
                  </a:lnTo>
                  <a:lnTo>
                    <a:pt x="314497" y="166417"/>
                  </a:lnTo>
                  <a:lnTo>
                    <a:pt x="268766" y="181501"/>
                  </a:lnTo>
                  <a:lnTo>
                    <a:pt x="219636" y="186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343802" y="3276600"/>
            <a:ext cx="2179955" cy="3802379"/>
            <a:chOff x="7343802" y="3276600"/>
            <a:chExt cx="2179955" cy="3802379"/>
          </a:xfrm>
        </p:grpSpPr>
        <p:sp>
          <p:nvSpPr>
            <p:cNvPr id="28" name="object 28"/>
            <p:cNvSpPr/>
            <p:nvPr/>
          </p:nvSpPr>
          <p:spPr>
            <a:xfrm>
              <a:off x="8812123" y="6506997"/>
              <a:ext cx="711835" cy="571500"/>
            </a:xfrm>
            <a:custGeom>
              <a:avLst/>
              <a:gdLst/>
              <a:ahLst/>
              <a:cxnLst/>
              <a:rect l="l" t="t" r="r" b="b"/>
              <a:pathLst>
                <a:path w="711834" h="571500">
                  <a:moveTo>
                    <a:pt x="711365" y="285750"/>
                  </a:moveTo>
                  <a:lnTo>
                    <a:pt x="396849" y="0"/>
                  </a:lnTo>
                  <a:lnTo>
                    <a:pt x="388480" y="0"/>
                  </a:lnTo>
                  <a:lnTo>
                    <a:pt x="387070" y="0"/>
                  </a:lnTo>
                  <a:lnTo>
                    <a:pt x="314515" y="0"/>
                  </a:lnTo>
                  <a:lnTo>
                    <a:pt x="313093" y="0"/>
                  </a:lnTo>
                  <a:lnTo>
                    <a:pt x="0" y="0"/>
                  </a:lnTo>
                  <a:lnTo>
                    <a:pt x="313093" y="284467"/>
                  </a:lnTo>
                  <a:lnTo>
                    <a:pt x="313093" y="287045"/>
                  </a:lnTo>
                  <a:lnTo>
                    <a:pt x="0" y="571500"/>
                  </a:lnTo>
                  <a:lnTo>
                    <a:pt x="313093" y="571500"/>
                  </a:lnTo>
                  <a:lnTo>
                    <a:pt x="314515" y="571500"/>
                  </a:lnTo>
                  <a:lnTo>
                    <a:pt x="387070" y="571500"/>
                  </a:lnTo>
                  <a:lnTo>
                    <a:pt x="388480" y="571500"/>
                  </a:lnTo>
                  <a:lnTo>
                    <a:pt x="396849" y="571500"/>
                  </a:lnTo>
                  <a:lnTo>
                    <a:pt x="711365" y="285750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1198" y="3373162"/>
              <a:ext cx="211954" cy="19023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343802" y="3276600"/>
              <a:ext cx="666750" cy="971550"/>
            </a:xfrm>
            <a:custGeom>
              <a:avLst/>
              <a:gdLst/>
              <a:ahLst/>
              <a:cxnLst/>
              <a:rect l="l" t="t" r="r" b="b"/>
              <a:pathLst>
                <a:path w="666750" h="971550">
                  <a:moveTo>
                    <a:pt x="333347" y="971554"/>
                  </a:moveTo>
                  <a:lnTo>
                    <a:pt x="286227" y="962390"/>
                  </a:lnTo>
                  <a:lnTo>
                    <a:pt x="244866" y="934906"/>
                  </a:lnTo>
                  <a:lnTo>
                    <a:pt x="189216" y="879171"/>
                  </a:lnTo>
                  <a:lnTo>
                    <a:pt x="161390" y="838300"/>
                  </a:lnTo>
                  <a:lnTo>
                    <a:pt x="151707" y="789869"/>
                  </a:lnTo>
                  <a:lnTo>
                    <a:pt x="151707" y="732701"/>
                  </a:lnTo>
                  <a:lnTo>
                    <a:pt x="145377" y="671507"/>
                  </a:lnTo>
                  <a:lnTo>
                    <a:pt x="128541" y="619357"/>
                  </a:lnTo>
                  <a:lnTo>
                    <a:pt x="104433" y="572827"/>
                  </a:lnTo>
                  <a:lnTo>
                    <a:pt x="48544" y="484820"/>
                  </a:lnTo>
                  <a:lnTo>
                    <a:pt x="24079" y="438043"/>
                  </a:lnTo>
                  <a:lnTo>
                    <a:pt x="6645" y="385793"/>
                  </a:lnTo>
                  <a:lnTo>
                    <a:pt x="0" y="325697"/>
                  </a:lnTo>
                  <a:lnTo>
                    <a:pt x="3620" y="277634"/>
                  </a:lnTo>
                  <a:lnTo>
                    <a:pt x="14137" y="231737"/>
                  </a:lnTo>
                  <a:lnTo>
                    <a:pt x="31029" y="188516"/>
                  </a:lnTo>
                  <a:lnTo>
                    <a:pt x="53778" y="148479"/>
                  </a:lnTo>
                  <a:lnTo>
                    <a:pt x="81863" y="112132"/>
                  </a:lnTo>
                  <a:lnTo>
                    <a:pt x="114766" y="79985"/>
                  </a:lnTo>
                  <a:lnTo>
                    <a:pt x="151966" y="52544"/>
                  </a:lnTo>
                  <a:lnTo>
                    <a:pt x="192943" y="30317"/>
                  </a:lnTo>
                  <a:lnTo>
                    <a:pt x="237179" y="13813"/>
                  </a:lnTo>
                  <a:lnTo>
                    <a:pt x="284154" y="3537"/>
                  </a:lnTo>
                  <a:lnTo>
                    <a:pt x="333347" y="0"/>
                  </a:lnTo>
                  <a:lnTo>
                    <a:pt x="382541" y="3537"/>
                  </a:lnTo>
                  <a:lnTo>
                    <a:pt x="429515" y="13813"/>
                  </a:lnTo>
                  <a:lnTo>
                    <a:pt x="473751" y="30318"/>
                  </a:lnTo>
                  <a:lnTo>
                    <a:pt x="514729" y="52544"/>
                  </a:lnTo>
                  <a:lnTo>
                    <a:pt x="524776" y="59956"/>
                  </a:lnTo>
                  <a:lnTo>
                    <a:pt x="333351" y="59956"/>
                  </a:lnTo>
                  <a:lnTo>
                    <a:pt x="284255" y="64245"/>
                  </a:lnTo>
                  <a:lnTo>
                    <a:pt x="238020" y="76608"/>
                  </a:lnTo>
                  <a:lnTo>
                    <a:pt x="195425" y="96290"/>
                  </a:lnTo>
                  <a:lnTo>
                    <a:pt x="157247" y="122532"/>
                  </a:lnTo>
                  <a:lnTo>
                    <a:pt x="124265" y="154580"/>
                  </a:lnTo>
                  <a:lnTo>
                    <a:pt x="97258" y="191677"/>
                  </a:lnTo>
                  <a:lnTo>
                    <a:pt x="77004" y="233066"/>
                  </a:lnTo>
                  <a:lnTo>
                    <a:pt x="64281" y="277993"/>
                  </a:lnTo>
                  <a:lnTo>
                    <a:pt x="59868" y="325699"/>
                  </a:lnTo>
                  <a:lnTo>
                    <a:pt x="65238" y="373484"/>
                  </a:lnTo>
                  <a:lnTo>
                    <a:pt x="79728" y="415921"/>
                  </a:lnTo>
                  <a:lnTo>
                    <a:pt x="100905" y="455718"/>
                  </a:lnTo>
                  <a:lnTo>
                    <a:pt x="126337" y="495588"/>
                  </a:lnTo>
                  <a:lnTo>
                    <a:pt x="147527" y="528490"/>
                  </a:lnTo>
                  <a:lnTo>
                    <a:pt x="168070" y="563844"/>
                  </a:lnTo>
                  <a:lnTo>
                    <a:pt x="186339" y="602610"/>
                  </a:lnTo>
                  <a:lnTo>
                    <a:pt x="200708" y="645746"/>
                  </a:lnTo>
                  <a:lnTo>
                    <a:pt x="424117" y="645746"/>
                  </a:lnTo>
                  <a:lnTo>
                    <a:pt x="528752" y="645746"/>
                  </a:lnTo>
                  <a:lnTo>
                    <a:pt x="519673" y="679871"/>
                  </a:lnTo>
                  <a:lnTo>
                    <a:pt x="518614" y="693063"/>
                  </a:lnTo>
                  <a:lnTo>
                    <a:pt x="517689" y="705702"/>
                  </a:lnTo>
                  <a:lnTo>
                    <a:pt x="210586" y="705702"/>
                  </a:lnTo>
                  <a:lnTo>
                    <a:pt x="211014" y="712298"/>
                  </a:lnTo>
                  <a:lnTo>
                    <a:pt x="211323" y="718994"/>
                  </a:lnTo>
                  <a:lnTo>
                    <a:pt x="211510" y="725794"/>
                  </a:lnTo>
                  <a:lnTo>
                    <a:pt x="211574" y="789869"/>
                  </a:lnTo>
                  <a:lnTo>
                    <a:pt x="211938" y="796783"/>
                  </a:lnTo>
                  <a:lnTo>
                    <a:pt x="213018" y="803542"/>
                  </a:lnTo>
                  <a:lnTo>
                    <a:pt x="214791" y="810103"/>
                  </a:lnTo>
                  <a:lnTo>
                    <a:pt x="217237" y="816425"/>
                  </a:lnTo>
                  <a:lnTo>
                    <a:pt x="512020" y="816425"/>
                  </a:lnTo>
                  <a:lnTo>
                    <a:pt x="505307" y="838303"/>
                  </a:lnTo>
                  <a:lnTo>
                    <a:pt x="493546" y="859956"/>
                  </a:lnTo>
                  <a:lnTo>
                    <a:pt x="479867" y="876319"/>
                  </a:lnTo>
                  <a:lnTo>
                    <a:pt x="271037" y="876319"/>
                  </a:lnTo>
                  <a:lnTo>
                    <a:pt x="287198" y="892505"/>
                  </a:lnTo>
                  <a:lnTo>
                    <a:pt x="308779" y="906841"/>
                  </a:lnTo>
                  <a:lnTo>
                    <a:pt x="333350" y="911619"/>
                  </a:lnTo>
                  <a:lnTo>
                    <a:pt x="445083" y="911619"/>
                  </a:lnTo>
                  <a:lnTo>
                    <a:pt x="421831" y="934906"/>
                  </a:lnTo>
                  <a:lnTo>
                    <a:pt x="402212" y="950943"/>
                  </a:lnTo>
                  <a:lnTo>
                    <a:pt x="380440" y="962396"/>
                  </a:lnTo>
                  <a:lnTo>
                    <a:pt x="357223" y="969266"/>
                  </a:lnTo>
                  <a:lnTo>
                    <a:pt x="333347" y="971554"/>
                  </a:lnTo>
                  <a:close/>
                </a:path>
                <a:path w="666750" h="971550">
                  <a:moveTo>
                    <a:pt x="528752" y="645746"/>
                  </a:moveTo>
                  <a:lnTo>
                    <a:pt x="465887" y="645746"/>
                  </a:lnTo>
                  <a:lnTo>
                    <a:pt x="480373" y="602017"/>
                  </a:lnTo>
                  <a:lnTo>
                    <a:pt x="498842" y="562734"/>
                  </a:lnTo>
                  <a:lnTo>
                    <a:pt x="519586" y="526997"/>
                  </a:lnTo>
                  <a:lnTo>
                    <a:pt x="540775" y="494089"/>
                  </a:lnTo>
                  <a:lnTo>
                    <a:pt x="566051" y="454476"/>
                  </a:lnTo>
                  <a:lnTo>
                    <a:pt x="587097" y="414975"/>
                  </a:lnTo>
                  <a:lnTo>
                    <a:pt x="601496" y="372934"/>
                  </a:lnTo>
                  <a:lnTo>
                    <a:pt x="606833" y="325697"/>
                  </a:lnTo>
                  <a:lnTo>
                    <a:pt x="602419" y="277993"/>
                  </a:lnTo>
                  <a:lnTo>
                    <a:pt x="589695" y="233066"/>
                  </a:lnTo>
                  <a:lnTo>
                    <a:pt x="569441" y="191677"/>
                  </a:lnTo>
                  <a:lnTo>
                    <a:pt x="542434" y="154580"/>
                  </a:lnTo>
                  <a:lnTo>
                    <a:pt x="509452" y="122532"/>
                  </a:lnTo>
                  <a:lnTo>
                    <a:pt x="471275" y="96289"/>
                  </a:lnTo>
                  <a:lnTo>
                    <a:pt x="428680" y="76608"/>
                  </a:lnTo>
                  <a:lnTo>
                    <a:pt x="382446" y="64245"/>
                  </a:lnTo>
                  <a:lnTo>
                    <a:pt x="333351" y="59956"/>
                  </a:lnTo>
                  <a:lnTo>
                    <a:pt x="524776" y="59956"/>
                  </a:lnTo>
                  <a:lnTo>
                    <a:pt x="584831" y="112133"/>
                  </a:lnTo>
                  <a:lnTo>
                    <a:pt x="612917" y="148480"/>
                  </a:lnTo>
                  <a:lnTo>
                    <a:pt x="635665" y="188517"/>
                  </a:lnTo>
                  <a:lnTo>
                    <a:pt x="652558" y="231738"/>
                  </a:lnTo>
                  <a:lnTo>
                    <a:pt x="663074" y="277634"/>
                  </a:lnTo>
                  <a:lnTo>
                    <a:pt x="666695" y="325699"/>
                  </a:lnTo>
                  <a:lnTo>
                    <a:pt x="660085" y="385238"/>
                  </a:lnTo>
                  <a:lnTo>
                    <a:pt x="642745" y="437085"/>
                  </a:lnTo>
                  <a:lnTo>
                    <a:pt x="618412" y="483564"/>
                  </a:lnTo>
                  <a:lnTo>
                    <a:pt x="590792" y="527043"/>
                  </a:lnTo>
                  <a:lnTo>
                    <a:pt x="568247" y="562135"/>
                  </a:lnTo>
                  <a:lnTo>
                    <a:pt x="547844" y="598119"/>
                  </a:lnTo>
                  <a:lnTo>
                    <a:pt x="531143" y="636761"/>
                  </a:lnTo>
                  <a:lnTo>
                    <a:pt x="528752" y="645746"/>
                  </a:lnTo>
                  <a:close/>
                </a:path>
                <a:path w="666750" h="971550">
                  <a:moveTo>
                    <a:pt x="424117" y="645746"/>
                  </a:moveTo>
                  <a:lnTo>
                    <a:pt x="237026" y="645746"/>
                  </a:lnTo>
                  <a:lnTo>
                    <a:pt x="237463" y="645490"/>
                  </a:lnTo>
                  <a:lnTo>
                    <a:pt x="237880" y="645213"/>
                  </a:lnTo>
                  <a:lnTo>
                    <a:pt x="251101" y="638033"/>
                  </a:lnTo>
                  <a:lnTo>
                    <a:pt x="263296" y="630726"/>
                  </a:lnTo>
                  <a:lnTo>
                    <a:pt x="274920" y="623062"/>
                  </a:lnTo>
                  <a:lnTo>
                    <a:pt x="285969" y="615043"/>
                  </a:lnTo>
                  <a:lnTo>
                    <a:pt x="247234" y="559966"/>
                  </a:lnTo>
                  <a:lnTo>
                    <a:pt x="228298" y="511236"/>
                  </a:lnTo>
                  <a:lnTo>
                    <a:pt x="222370" y="473838"/>
                  </a:lnTo>
                  <a:lnTo>
                    <a:pt x="222660" y="452762"/>
                  </a:lnTo>
                  <a:lnTo>
                    <a:pt x="231670" y="411278"/>
                  </a:lnTo>
                  <a:lnTo>
                    <a:pt x="254965" y="377433"/>
                  </a:lnTo>
                  <a:lnTo>
                    <a:pt x="289143" y="354629"/>
                  </a:lnTo>
                  <a:lnTo>
                    <a:pt x="330805" y="346272"/>
                  </a:lnTo>
                  <a:lnTo>
                    <a:pt x="372851" y="354791"/>
                  </a:lnTo>
                  <a:lnTo>
                    <a:pt x="407228" y="378013"/>
                  </a:lnTo>
                  <a:lnTo>
                    <a:pt x="426256" y="406232"/>
                  </a:lnTo>
                  <a:lnTo>
                    <a:pt x="330803" y="406232"/>
                  </a:lnTo>
                  <a:lnTo>
                    <a:pt x="312021" y="410039"/>
                  </a:lnTo>
                  <a:lnTo>
                    <a:pt x="296667" y="420415"/>
                  </a:lnTo>
                  <a:lnTo>
                    <a:pt x="286308" y="435792"/>
                  </a:lnTo>
                  <a:lnTo>
                    <a:pt x="282532" y="454476"/>
                  </a:lnTo>
                  <a:lnTo>
                    <a:pt x="282507" y="457246"/>
                  </a:lnTo>
                  <a:lnTo>
                    <a:pt x="282193" y="458963"/>
                  </a:lnTo>
                  <a:lnTo>
                    <a:pt x="282161" y="460993"/>
                  </a:lnTo>
                  <a:lnTo>
                    <a:pt x="282107" y="471307"/>
                  </a:lnTo>
                  <a:lnTo>
                    <a:pt x="286035" y="496154"/>
                  </a:lnTo>
                  <a:lnTo>
                    <a:pt x="299924" y="531718"/>
                  </a:lnTo>
                  <a:lnTo>
                    <a:pt x="329322" y="573681"/>
                  </a:lnTo>
                  <a:lnTo>
                    <a:pt x="400536" y="573681"/>
                  </a:lnTo>
                  <a:lnTo>
                    <a:pt x="373829" y="613958"/>
                  </a:lnTo>
                  <a:lnTo>
                    <a:pt x="384890" y="621856"/>
                  </a:lnTo>
                  <a:lnTo>
                    <a:pt x="396796" y="629714"/>
                  </a:lnTo>
                  <a:lnTo>
                    <a:pt x="409581" y="637513"/>
                  </a:lnTo>
                  <a:lnTo>
                    <a:pt x="423573" y="645392"/>
                  </a:lnTo>
                  <a:lnTo>
                    <a:pt x="423832" y="645580"/>
                  </a:lnTo>
                  <a:lnTo>
                    <a:pt x="424117" y="645746"/>
                  </a:lnTo>
                  <a:close/>
                </a:path>
                <a:path w="666750" h="971550">
                  <a:moveTo>
                    <a:pt x="438961" y="454602"/>
                  </a:moveTo>
                  <a:lnTo>
                    <a:pt x="379099" y="454602"/>
                  </a:lnTo>
                  <a:lnTo>
                    <a:pt x="375298" y="435792"/>
                  </a:lnTo>
                  <a:lnTo>
                    <a:pt x="364938" y="420415"/>
                  </a:lnTo>
                  <a:lnTo>
                    <a:pt x="349585" y="410039"/>
                  </a:lnTo>
                  <a:lnTo>
                    <a:pt x="330803" y="406232"/>
                  </a:lnTo>
                  <a:lnTo>
                    <a:pt x="426256" y="406232"/>
                  </a:lnTo>
                  <a:lnTo>
                    <a:pt x="430433" y="412428"/>
                  </a:lnTo>
                  <a:lnTo>
                    <a:pt x="438955" y="454476"/>
                  </a:lnTo>
                  <a:close/>
                </a:path>
                <a:path w="666750" h="971550">
                  <a:moveTo>
                    <a:pt x="400536" y="573681"/>
                  </a:moveTo>
                  <a:lnTo>
                    <a:pt x="329322" y="573681"/>
                  </a:lnTo>
                  <a:lnTo>
                    <a:pt x="338594" y="561701"/>
                  </a:lnTo>
                  <a:lnTo>
                    <a:pt x="347011" y="549239"/>
                  </a:lnTo>
                  <a:lnTo>
                    <a:pt x="371203" y="496896"/>
                  </a:lnTo>
                  <a:lnTo>
                    <a:pt x="379094" y="454578"/>
                  </a:lnTo>
                  <a:lnTo>
                    <a:pt x="438961" y="454602"/>
                  </a:lnTo>
                  <a:lnTo>
                    <a:pt x="437805" y="471307"/>
                  </a:lnTo>
                  <a:lnTo>
                    <a:pt x="430431" y="508018"/>
                  </a:lnTo>
                  <a:lnTo>
                    <a:pt x="411040" y="557841"/>
                  </a:lnTo>
                  <a:lnTo>
                    <a:pt x="400536" y="573681"/>
                  </a:lnTo>
                  <a:close/>
                </a:path>
                <a:path w="666750" h="971550">
                  <a:moveTo>
                    <a:pt x="512020" y="816425"/>
                  </a:moveTo>
                  <a:lnTo>
                    <a:pt x="449462" y="816425"/>
                  </a:lnTo>
                  <a:lnTo>
                    <a:pt x="451909" y="810102"/>
                  </a:lnTo>
                  <a:lnTo>
                    <a:pt x="453682" y="803540"/>
                  </a:lnTo>
                  <a:lnTo>
                    <a:pt x="454761" y="796780"/>
                  </a:lnTo>
                  <a:lnTo>
                    <a:pt x="455125" y="789869"/>
                  </a:lnTo>
                  <a:lnTo>
                    <a:pt x="455125" y="787856"/>
                  </a:lnTo>
                  <a:lnTo>
                    <a:pt x="333351" y="787856"/>
                  </a:lnTo>
                  <a:lnTo>
                    <a:pt x="321700" y="785500"/>
                  </a:lnTo>
                  <a:lnTo>
                    <a:pt x="312185" y="779075"/>
                  </a:lnTo>
                  <a:lnTo>
                    <a:pt x="305771" y="769546"/>
                  </a:lnTo>
                  <a:lnTo>
                    <a:pt x="303419" y="757878"/>
                  </a:lnTo>
                  <a:lnTo>
                    <a:pt x="305771" y="746209"/>
                  </a:lnTo>
                  <a:lnTo>
                    <a:pt x="312185" y="736681"/>
                  </a:lnTo>
                  <a:lnTo>
                    <a:pt x="321700" y="730256"/>
                  </a:lnTo>
                  <a:lnTo>
                    <a:pt x="333351" y="727900"/>
                  </a:lnTo>
                  <a:lnTo>
                    <a:pt x="456225" y="727900"/>
                  </a:lnTo>
                  <a:lnTo>
                    <a:pt x="456742" y="718994"/>
                  </a:lnTo>
                  <a:lnTo>
                    <a:pt x="457185" y="712298"/>
                  </a:lnTo>
                  <a:lnTo>
                    <a:pt x="457647" y="705702"/>
                  </a:lnTo>
                  <a:lnTo>
                    <a:pt x="517689" y="705702"/>
                  </a:lnTo>
                  <a:lnTo>
                    <a:pt x="517041" y="714568"/>
                  </a:lnTo>
                  <a:lnTo>
                    <a:pt x="515614" y="738228"/>
                  </a:lnTo>
                  <a:lnTo>
                    <a:pt x="514991" y="757878"/>
                  </a:lnTo>
                  <a:lnTo>
                    <a:pt x="514991" y="789869"/>
                  </a:lnTo>
                  <a:lnTo>
                    <a:pt x="512532" y="814758"/>
                  </a:lnTo>
                  <a:lnTo>
                    <a:pt x="512020" y="816425"/>
                  </a:lnTo>
                  <a:close/>
                </a:path>
                <a:path w="666750" h="971550">
                  <a:moveTo>
                    <a:pt x="449462" y="816425"/>
                  </a:moveTo>
                  <a:lnTo>
                    <a:pt x="217237" y="816425"/>
                  </a:lnTo>
                  <a:lnTo>
                    <a:pt x="218053" y="816363"/>
                  </a:lnTo>
                  <a:lnTo>
                    <a:pt x="448646" y="816363"/>
                  </a:lnTo>
                  <a:lnTo>
                    <a:pt x="449462" y="816425"/>
                  </a:lnTo>
                  <a:close/>
                </a:path>
                <a:path w="666750" h="971550">
                  <a:moveTo>
                    <a:pt x="445083" y="911619"/>
                  </a:moveTo>
                  <a:lnTo>
                    <a:pt x="333350" y="911619"/>
                  </a:lnTo>
                  <a:lnTo>
                    <a:pt x="357921" y="906841"/>
                  </a:lnTo>
                  <a:lnTo>
                    <a:pt x="379499" y="892505"/>
                  </a:lnTo>
                  <a:lnTo>
                    <a:pt x="395662" y="876319"/>
                  </a:lnTo>
                  <a:lnTo>
                    <a:pt x="479867" y="876319"/>
                  </a:lnTo>
                  <a:lnTo>
                    <a:pt x="477480" y="879173"/>
                  </a:lnTo>
                  <a:lnTo>
                    <a:pt x="445083" y="911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072686" y="2971800"/>
            <a:ext cx="1584325" cy="852805"/>
            <a:chOff x="4072686" y="2971800"/>
            <a:chExt cx="1584325" cy="85280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2686" y="2971800"/>
              <a:ext cx="1584329" cy="6721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66705" y="3771852"/>
              <a:ext cx="7620" cy="52705"/>
            </a:xfrm>
            <a:custGeom>
              <a:avLst/>
              <a:gdLst/>
              <a:ahLst/>
              <a:cxnLst/>
              <a:rect l="l" t="t" r="r" b="b"/>
              <a:pathLst>
                <a:path w="7620" h="52704">
                  <a:moveTo>
                    <a:pt x="6914" y="52612"/>
                  </a:moveTo>
                  <a:lnTo>
                    <a:pt x="1504" y="7566"/>
                  </a:lnTo>
                  <a:lnTo>
                    <a:pt x="0" y="0"/>
                  </a:lnTo>
                  <a:lnTo>
                    <a:pt x="5228" y="181"/>
                  </a:lnTo>
                  <a:lnTo>
                    <a:pt x="4438" y="2538"/>
                  </a:lnTo>
                  <a:lnTo>
                    <a:pt x="5170" y="6931"/>
                  </a:lnTo>
                  <a:lnTo>
                    <a:pt x="6597" y="18426"/>
                  </a:lnTo>
                  <a:lnTo>
                    <a:pt x="7564" y="34495"/>
                  </a:lnTo>
                  <a:lnTo>
                    <a:pt x="6914" y="52612"/>
                  </a:lnTo>
                  <a:close/>
                </a:path>
              </a:pathLst>
            </a:custGeom>
            <a:solidFill>
              <a:srgbClr val="8B52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0072" y="3236636"/>
              <a:ext cx="127432" cy="68241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057723" y="3162316"/>
            <a:ext cx="1619250" cy="866775"/>
            <a:chOff x="4057723" y="3162316"/>
            <a:chExt cx="1619250" cy="866775"/>
          </a:xfrm>
        </p:grpSpPr>
        <p:sp>
          <p:nvSpPr>
            <p:cNvPr id="36" name="object 36"/>
            <p:cNvSpPr/>
            <p:nvPr/>
          </p:nvSpPr>
          <p:spPr>
            <a:xfrm>
              <a:off x="4320341" y="3232218"/>
              <a:ext cx="1080770" cy="761365"/>
            </a:xfrm>
            <a:custGeom>
              <a:avLst/>
              <a:gdLst/>
              <a:ahLst/>
              <a:cxnLst/>
              <a:rect l="l" t="t" r="r" b="b"/>
              <a:pathLst>
                <a:path w="1080770" h="761364">
                  <a:moveTo>
                    <a:pt x="792683" y="761333"/>
                  </a:moveTo>
                  <a:lnTo>
                    <a:pt x="748607" y="726535"/>
                  </a:lnTo>
                  <a:lnTo>
                    <a:pt x="713710" y="708816"/>
                  </a:lnTo>
                  <a:lnTo>
                    <a:pt x="674505" y="695259"/>
                  </a:lnTo>
                  <a:lnTo>
                    <a:pt x="631657" y="685681"/>
                  </a:lnTo>
                  <a:lnTo>
                    <a:pt x="585830" y="679902"/>
                  </a:lnTo>
                  <a:lnTo>
                    <a:pt x="537690" y="677742"/>
                  </a:lnTo>
                  <a:lnTo>
                    <a:pt x="487902" y="679020"/>
                  </a:lnTo>
                  <a:lnTo>
                    <a:pt x="437131" y="683556"/>
                  </a:lnTo>
                  <a:lnTo>
                    <a:pt x="386041" y="691167"/>
                  </a:lnTo>
                  <a:lnTo>
                    <a:pt x="335298" y="701675"/>
                  </a:lnTo>
                  <a:lnTo>
                    <a:pt x="285567" y="714898"/>
                  </a:lnTo>
                  <a:lnTo>
                    <a:pt x="237512" y="730656"/>
                  </a:lnTo>
                  <a:lnTo>
                    <a:pt x="81564" y="622865"/>
                  </a:lnTo>
                  <a:lnTo>
                    <a:pt x="55481" y="589350"/>
                  </a:lnTo>
                  <a:lnTo>
                    <a:pt x="20105" y="535197"/>
                  </a:lnTo>
                  <a:lnTo>
                    <a:pt x="7009" y="498290"/>
                  </a:lnTo>
                  <a:lnTo>
                    <a:pt x="0" y="462070"/>
                  </a:lnTo>
                  <a:lnTo>
                    <a:pt x="2491" y="439828"/>
                  </a:lnTo>
                  <a:lnTo>
                    <a:pt x="9095" y="391488"/>
                  </a:lnTo>
                  <a:lnTo>
                    <a:pt x="23560" y="315647"/>
                  </a:lnTo>
                  <a:lnTo>
                    <a:pt x="36744" y="267028"/>
                  </a:lnTo>
                  <a:lnTo>
                    <a:pt x="53199" y="223215"/>
                  </a:lnTo>
                  <a:lnTo>
                    <a:pt x="73278" y="187139"/>
                  </a:lnTo>
                  <a:lnTo>
                    <a:pt x="122727" y="138491"/>
                  </a:lnTo>
                  <a:lnTo>
                    <a:pt x="156638" y="115222"/>
                  </a:lnTo>
                  <a:lnTo>
                    <a:pt x="195035" y="93106"/>
                  </a:lnTo>
                  <a:lnTo>
                    <a:pt x="243152" y="69567"/>
                  </a:lnTo>
                  <a:lnTo>
                    <a:pt x="293758" y="48555"/>
                  </a:lnTo>
                  <a:lnTo>
                    <a:pt x="345009" y="30601"/>
                  </a:lnTo>
                  <a:lnTo>
                    <a:pt x="395061" y="16238"/>
                  </a:lnTo>
                  <a:lnTo>
                    <a:pt x="442069" y="5995"/>
                  </a:lnTo>
                  <a:lnTo>
                    <a:pt x="484189" y="405"/>
                  </a:lnTo>
                  <a:lnTo>
                    <a:pt x="519579" y="0"/>
                  </a:lnTo>
                  <a:lnTo>
                    <a:pt x="555780" y="5798"/>
                  </a:lnTo>
                  <a:lnTo>
                    <a:pt x="598965" y="17430"/>
                  </a:lnTo>
                  <a:lnTo>
                    <a:pt x="646714" y="33436"/>
                  </a:lnTo>
                  <a:lnTo>
                    <a:pt x="696604" y="52357"/>
                  </a:lnTo>
                  <a:lnTo>
                    <a:pt x="746214" y="72733"/>
                  </a:lnTo>
                  <a:lnTo>
                    <a:pt x="793121" y="93106"/>
                  </a:lnTo>
                  <a:lnTo>
                    <a:pt x="837929" y="113421"/>
                  </a:lnTo>
                  <a:lnTo>
                    <a:pt x="873723" y="130204"/>
                  </a:lnTo>
                  <a:lnTo>
                    <a:pt x="934841" y="166505"/>
                  </a:lnTo>
                  <a:lnTo>
                    <a:pt x="962471" y="200537"/>
                  </a:lnTo>
                  <a:lnTo>
                    <a:pt x="988510" y="244753"/>
                  </a:lnTo>
                  <a:lnTo>
                    <a:pt x="1012551" y="295972"/>
                  </a:lnTo>
                  <a:lnTo>
                    <a:pt x="1034185" y="351018"/>
                  </a:lnTo>
                  <a:lnTo>
                    <a:pt x="1053001" y="406711"/>
                  </a:lnTo>
                  <a:lnTo>
                    <a:pt x="1068593" y="459873"/>
                  </a:lnTo>
                  <a:lnTo>
                    <a:pt x="1080550" y="507326"/>
                  </a:lnTo>
                  <a:lnTo>
                    <a:pt x="1052793" y="517504"/>
                  </a:lnTo>
                  <a:lnTo>
                    <a:pt x="983430" y="554080"/>
                  </a:lnTo>
                  <a:lnTo>
                    <a:pt x="893320" y="626114"/>
                  </a:lnTo>
                  <a:lnTo>
                    <a:pt x="803322" y="742669"/>
                  </a:lnTo>
                  <a:lnTo>
                    <a:pt x="796207" y="754882"/>
                  </a:lnTo>
                  <a:lnTo>
                    <a:pt x="792683" y="761333"/>
                  </a:lnTo>
                  <a:close/>
                </a:path>
              </a:pathLst>
            </a:custGeom>
            <a:solidFill>
              <a:srgbClr val="1B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0351" y="3423050"/>
              <a:ext cx="411623" cy="53985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1473" y="3468477"/>
              <a:ext cx="379437" cy="52507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057713" y="3329584"/>
              <a:ext cx="1619250" cy="362585"/>
            </a:xfrm>
            <a:custGeom>
              <a:avLst/>
              <a:gdLst/>
              <a:ahLst/>
              <a:cxnLst/>
              <a:rect l="l" t="t" r="r" b="b"/>
              <a:pathLst>
                <a:path w="1619250" h="362585">
                  <a:moveTo>
                    <a:pt x="1619110" y="520"/>
                  </a:moveTo>
                  <a:lnTo>
                    <a:pt x="811339" y="346367"/>
                  </a:lnTo>
                  <a:lnTo>
                    <a:pt x="0" y="0"/>
                  </a:lnTo>
                  <a:lnTo>
                    <a:pt x="0" y="15697"/>
                  </a:lnTo>
                  <a:lnTo>
                    <a:pt x="811339" y="362064"/>
                  </a:lnTo>
                  <a:lnTo>
                    <a:pt x="1619110" y="16217"/>
                  </a:lnTo>
                  <a:lnTo>
                    <a:pt x="1619110" y="520"/>
                  </a:lnTo>
                  <a:close/>
                </a:path>
              </a:pathLst>
            </a:custGeom>
            <a:solidFill>
              <a:srgbClr val="0D0E0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869065" y="3307873"/>
              <a:ext cx="808355" cy="368300"/>
            </a:xfrm>
            <a:custGeom>
              <a:avLst/>
              <a:gdLst/>
              <a:ahLst/>
              <a:cxnLst/>
              <a:rect l="l" t="t" r="r" b="b"/>
              <a:pathLst>
                <a:path w="808354" h="368300">
                  <a:moveTo>
                    <a:pt x="0" y="368076"/>
                  </a:moveTo>
                  <a:lnTo>
                    <a:pt x="0" y="335997"/>
                  </a:lnTo>
                  <a:lnTo>
                    <a:pt x="787950" y="0"/>
                  </a:lnTo>
                  <a:lnTo>
                    <a:pt x="807760" y="22222"/>
                  </a:lnTo>
                  <a:lnTo>
                    <a:pt x="0" y="368076"/>
                  </a:lnTo>
                  <a:close/>
                </a:path>
              </a:pathLst>
            </a:custGeom>
            <a:solidFill>
              <a:srgbClr val="1D1E1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057723" y="3307873"/>
              <a:ext cx="811530" cy="368300"/>
            </a:xfrm>
            <a:custGeom>
              <a:avLst/>
              <a:gdLst/>
              <a:ahLst/>
              <a:cxnLst/>
              <a:rect l="l" t="t" r="r" b="b"/>
              <a:pathLst>
                <a:path w="811529" h="368300">
                  <a:moveTo>
                    <a:pt x="811341" y="368076"/>
                  </a:moveTo>
                  <a:lnTo>
                    <a:pt x="0" y="21707"/>
                  </a:lnTo>
                  <a:lnTo>
                    <a:pt x="23391" y="0"/>
                  </a:lnTo>
                  <a:lnTo>
                    <a:pt x="811341" y="335997"/>
                  </a:lnTo>
                  <a:lnTo>
                    <a:pt x="811341" y="368076"/>
                  </a:lnTo>
                  <a:close/>
                </a:path>
              </a:pathLst>
            </a:custGeom>
            <a:solidFill>
              <a:srgbClr val="1B1B1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314827" y="3769123"/>
              <a:ext cx="97155" cy="260350"/>
            </a:xfrm>
            <a:custGeom>
              <a:avLst/>
              <a:gdLst/>
              <a:ahLst/>
              <a:cxnLst/>
              <a:rect l="l" t="t" r="r" b="b"/>
              <a:pathLst>
                <a:path w="97154" h="260350">
                  <a:moveTo>
                    <a:pt x="7857" y="255552"/>
                  </a:moveTo>
                  <a:lnTo>
                    <a:pt x="1876" y="254884"/>
                  </a:lnTo>
                  <a:lnTo>
                    <a:pt x="0" y="251592"/>
                  </a:lnTo>
                  <a:lnTo>
                    <a:pt x="2618" y="221545"/>
                  </a:lnTo>
                  <a:lnTo>
                    <a:pt x="5124" y="192016"/>
                  </a:lnTo>
                  <a:lnTo>
                    <a:pt x="14720" y="76172"/>
                  </a:lnTo>
                  <a:lnTo>
                    <a:pt x="19791" y="17165"/>
                  </a:lnTo>
                  <a:lnTo>
                    <a:pt x="47944" y="0"/>
                  </a:lnTo>
                  <a:lnTo>
                    <a:pt x="58310" y="1870"/>
                  </a:lnTo>
                  <a:lnTo>
                    <a:pt x="67092" y="6031"/>
                  </a:lnTo>
                  <a:lnTo>
                    <a:pt x="73367" y="12047"/>
                  </a:lnTo>
                  <a:lnTo>
                    <a:pt x="76212" y="19483"/>
                  </a:lnTo>
                  <a:lnTo>
                    <a:pt x="94509" y="226689"/>
                  </a:lnTo>
                  <a:lnTo>
                    <a:pt x="9286" y="226689"/>
                  </a:lnTo>
                  <a:lnTo>
                    <a:pt x="7857" y="255552"/>
                  </a:lnTo>
                  <a:close/>
                </a:path>
                <a:path w="97154" h="260350">
                  <a:moveTo>
                    <a:pt x="42874" y="259858"/>
                  </a:moveTo>
                  <a:lnTo>
                    <a:pt x="9286" y="226689"/>
                  </a:lnTo>
                  <a:lnTo>
                    <a:pt x="94509" y="226689"/>
                  </a:lnTo>
                  <a:lnTo>
                    <a:pt x="95879" y="242203"/>
                  </a:lnTo>
                  <a:lnTo>
                    <a:pt x="88774" y="242203"/>
                  </a:lnTo>
                  <a:lnTo>
                    <a:pt x="89034" y="254101"/>
                  </a:lnTo>
                  <a:lnTo>
                    <a:pt x="73116" y="254101"/>
                  </a:lnTo>
                  <a:lnTo>
                    <a:pt x="72964" y="254831"/>
                  </a:lnTo>
                  <a:lnTo>
                    <a:pt x="72849" y="256958"/>
                  </a:lnTo>
                  <a:lnTo>
                    <a:pt x="71916" y="257575"/>
                  </a:lnTo>
                  <a:lnTo>
                    <a:pt x="66146" y="258981"/>
                  </a:lnTo>
                  <a:lnTo>
                    <a:pt x="47855" y="259844"/>
                  </a:lnTo>
                  <a:lnTo>
                    <a:pt x="42874" y="259858"/>
                  </a:lnTo>
                  <a:close/>
                </a:path>
                <a:path w="97154" h="260350">
                  <a:moveTo>
                    <a:pt x="89927" y="257079"/>
                  </a:moveTo>
                  <a:lnTo>
                    <a:pt x="88774" y="242203"/>
                  </a:lnTo>
                  <a:lnTo>
                    <a:pt x="95879" y="242203"/>
                  </a:lnTo>
                  <a:lnTo>
                    <a:pt x="96660" y="251048"/>
                  </a:lnTo>
                  <a:lnTo>
                    <a:pt x="95975" y="251134"/>
                  </a:lnTo>
                  <a:lnTo>
                    <a:pt x="90623" y="257016"/>
                  </a:lnTo>
                  <a:lnTo>
                    <a:pt x="89927" y="257079"/>
                  </a:lnTo>
                  <a:close/>
                </a:path>
                <a:path w="97154" h="260350">
                  <a:moveTo>
                    <a:pt x="75649" y="258393"/>
                  </a:moveTo>
                  <a:lnTo>
                    <a:pt x="73636" y="257079"/>
                  </a:lnTo>
                  <a:lnTo>
                    <a:pt x="73116" y="254101"/>
                  </a:lnTo>
                  <a:lnTo>
                    <a:pt x="89034" y="254101"/>
                  </a:lnTo>
                  <a:lnTo>
                    <a:pt x="89069" y="255695"/>
                  </a:lnTo>
                  <a:lnTo>
                    <a:pt x="87898" y="257269"/>
                  </a:lnTo>
                  <a:lnTo>
                    <a:pt x="75649" y="258393"/>
                  </a:lnTo>
                  <a:close/>
                </a:path>
              </a:pathLst>
            </a:custGeom>
            <a:solidFill>
              <a:srgbClr val="A268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326730" y="3770088"/>
              <a:ext cx="85090" cy="259079"/>
            </a:xfrm>
            <a:custGeom>
              <a:avLst/>
              <a:gdLst/>
              <a:ahLst/>
              <a:cxnLst/>
              <a:rect l="l" t="t" r="r" b="b"/>
              <a:pathLst>
                <a:path w="85089" h="259079">
                  <a:moveTo>
                    <a:pt x="28767" y="258819"/>
                  </a:moveTo>
                  <a:lnTo>
                    <a:pt x="0" y="254731"/>
                  </a:lnTo>
                  <a:lnTo>
                    <a:pt x="6837" y="151016"/>
                  </a:lnTo>
                  <a:lnTo>
                    <a:pt x="14080" y="78535"/>
                  </a:lnTo>
                  <a:lnTo>
                    <a:pt x="21358" y="34019"/>
                  </a:lnTo>
                  <a:lnTo>
                    <a:pt x="41386" y="0"/>
                  </a:lnTo>
                  <a:lnTo>
                    <a:pt x="44216" y="510"/>
                  </a:lnTo>
                  <a:lnTo>
                    <a:pt x="83953" y="241239"/>
                  </a:lnTo>
                  <a:lnTo>
                    <a:pt x="76871" y="241239"/>
                  </a:lnTo>
                  <a:lnTo>
                    <a:pt x="77131" y="253137"/>
                  </a:lnTo>
                  <a:lnTo>
                    <a:pt x="61213" y="253137"/>
                  </a:lnTo>
                  <a:lnTo>
                    <a:pt x="61061" y="253866"/>
                  </a:lnTo>
                  <a:lnTo>
                    <a:pt x="60946" y="255994"/>
                  </a:lnTo>
                  <a:lnTo>
                    <a:pt x="60013" y="256611"/>
                  </a:lnTo>
                  <a:lnTo>
                    <a:pt x="54519" y="257949"/>
                  </a:lnTo>
                  <a:lnTo>
                    <a:pt x="42578" y="258600"/>
                  </a:lnTo>
                  <a:lnTo>
                    <a:pt x="28767" y="258819"/>
                  </a:lnTo>
                  <a:close/>
                </a:path>
                <a:path w="85089" h="259079">
                  <a:moveTo>
                    <a:pt x="78023" y="256106"/>
                  </a:moveTo>
                  <a:lnTo>
                    <a:pt x="76871" y="241239"/>
                  </a:lnTo>
                  <a:lnTo>
                    <a:pt x="83953" y="241239"/>
                  </a:lnTo>
                  <a:lnTo>
                    <a:pt x="84733" y="250087"/>
                  </a:lnTo>
                  <a:lnTo>
                    <a:pt x="84072" y="250169"/>
                  </a:lnTo>
                  <a:lnTo>
                    <a:pt x="78732" y="256039"/>
                  </a:lnTo>
                  <a:lnTo>
                    <a:pt x="78023" y="256106"/>
                  </a:lnTo>
                  <a:close/>
                </a:path>
                <a:path w="85089" h="259079">
                  <a:moveTo>
                    <a:pt x="63771" y="257445"/>
                  </a:moveTo>
                  <a:lnTo>
                    <a:pt x="61733" y="256114"/>
                  </a:lnTo>
                  <a:lnTo>
                    <a:pt x="61213" y="253137"/>
                  </a:lnTo>
                  <a:lnTo>
                    <a:pt x="77131" y="253137"/>
                  </a:lnTo>
                  <a:lnTo>
                    <a:pt x="77166" y="254731"/>
                  </a:lnTo>
                  <a:lnTo>
                    <a:pt x="76001" y="256297"/>
                  </a:lnTo>
                  <a:lnTo>
                    <a:pt x="63771" y="257445"/>
                  </a:lnTo>
                  <a:close/>
                </a:path>
              </a:pathLst>
            </a:custGeom>
            <a:solidFill>
              <a:srgbClr val="8B522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374419" y="3900998"/>
              <a:ext cx="8255" cy="127635"/>
            </a:xfrm>
            <a:custGeom>
              <a:avLst/>
              <a:gdLst/>
              <a:ahLst/>
              <a:cxnLst/>
              <a:rect l="l" t="t" r="r" b="b"/>
              <a:pathLst>
                <a:path w="8254" h="127635">
                  <a:moveTo>
                    <a:pt x="0" y="127408"/>
                  </a:moveTo>
                  <a:lnTo>
                    <a:pt x="0" y="0"/>
                  </a:lnTo>
                  <a:lnTo>
                    <a:pt x="8030" y="126747"/>
                  </a:lnTo>
                  <a:lnTo>
                    <a:pt x="6459" y="127130"/>
                  </a:lnTo>
                  <a:lnTo>
                    <a:pt x="5352" y="127208"/>
                  </a:lnTo>
                  <a:lnTo>
                    <a:pt x="2695" y="127284"/>
                  </a:lnTo>
                  <a:lnTo>
                    <a:pt x="0" y="127408"/>
                  </a:lnTo>
                  <a:close/>
                </a:path>
              </a:pathLst>
            </a:custGeom>
            <a:solidFill>
              <a:srgbClr val="764D2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374548" y="3771662"/>
              <a:ext cx="37465" cy="254635"/>
            </a:xfrm>
            <a:custGeom>
              <a:avLst/>
              <a:gdLst/>
              <a:ahLst/>
              <a:cxnLst/>
              <a:rect l="l" t="t" r="r" b="b"/>
              <a:pathLst>
                <a:path w="37464" h="254635">
                  <a:moveTo>
                    <a:pt x="29328" y="253184"/>
                  </a:moveTo>
                  <a:lnTo>
                    <a:pt x="26928" y="183809"/>
                  </a:lnTo>
                  <a:lnTo>
                    <a:pt x="22374" y="115317"/>
                  </a:lnTo>
                  <a:lnTo>
                    <a:pt x="16094" y="56738"/>
                  </a:lnTo>
                  <a:lnTo>
                    <a:pt x="8469" y="15686"/>
                  </a:lnTo>
                  <a:lnTo>
                    <a:pt x="0" y="0"/>
                  </a:lnTo>
                  <a:lnTo>
                    <a:pt x="7372" y="3493"/>
                  </a:lnTo>
                  <a:lnTo>
                    <a:pt x="13647" y="9509"/>
                  </a:lnTo>
                  <a:lnTo>
                    <a:pt x="16491" y="16945"/>
                  </a:lnTo>
                  <a:lnTo>
                    <a:pt x="36158" y="239665"/>
                  </a:lnTo>
                  <a:lnTo>
                    <a:pt x="29053" y="239665"/>
                  </a:lnTo>
                  <a:lnTo>
                    <a:pt x="29247" y="248510"/>
                  </a:lnTo>
                  <a:lnTo>
                    <a:pt x="29328" y="253184"/>
                  </a:lnTo>
                  <a:close/>
                </a:path>
                <a:path w="37464" h="254635">
                  <a:moveTo>
                    <a:pt x="30205" y="254530"/>
                  </a:moveTo>
                  <a:lnTo>
                    <a:pt x="29053" y="239665"/>
                  </a:lnTo>
                  <a:lnTo>
                    <a:pt x="36158" y="239665"/>
                  </a:lnTo>
                  <a:lnTo>
                    <a:pt x="36939" y="248510"/>
                  </a:lnTo>
                  <a:lnTo>
                    <a:pt x="36255" y="248595"/>
                  </a:lnTo>
                  <a:lnTo>
                    <a:pt x="30907" y="254472"/>
                  </a:lnTo>
                  <a:lnTo>
                    <a:pt x="30205" y="254530"/>
                  </a:lnTo>
                  <a:close/>
                </a:path>
              </a:pathLst>
            </a:custGeom>
            <a:solidFill>
              <a:srgbClr val="764D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330043" y="3822136"/>
              <a:ext cx="17780" cy="206375"/>
            </a:xfrm>
            <a:custGeom>
              <a:avLst/>
              <a:gdLst/>
              <a:ahLst/>
              <a:cxnLst/>
              <a:rect l="l" t="t" r="r" b="b"/>
              <a:pathLst>
                <a:path w="17779" h="206375">
                  <a:moveTo>
                    <a:pt x="11240" y="206023"/>
                  </a:moveTo>
                  <a:lnTo>
                    <a:pt x="5920" y="205605"/>
                  </a:lnTo>
                  <a:lnTo>
                    <a:pt x="0" y="204953"/>
                  </a:lnTo>
                  <a:lnTo>
                    <a:pt x="17442" y="0"/>
                  </a:lnTo>
                  <a:lnTo>
                    <a:pt x="11240" y="206023"/>
                  </a:lnTo>
                  <a:close/>
                </a:path>
              </a:pathLst>
            </a:custGeom>
            <a:solidFill>
              <a:srgbClr val="764D2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4827" y="3769123"/>
              <a:ext cx="96660" cy="25985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347476" y="3741395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20924" y="33634"/>
                  </a:moveTo>
                  <a:lnTo>
                    <a:pt x="6028" y="33634"/>
                  </a:lnTo>
                  <a:lnTo>
                    <a:pt x="0" y="32804"/>
                  </a:lnTo>
                  <a:lnTo>
                    <a:pt x="0" y="0"/>
                  </a:lnTo>
                  <a:lnTo>
                    <a:pt x="26943" y="0"/>
                  </a:lnTo>
                  <a:lnTo>
                    <a:pt x="26943" y="32804"/>
                  </a:lnTo>
                  <a:lnTo>
                    <a:pt x="20924" y="33634"/>
                  </a:lnTo>
                  <a:close/>
                </a:path>
              </a:pathLst>
            </a:custGeom>
            <a:solidFill>
              <a:srgbClr val="764D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329456" y="3688726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31486" y="57392"/>
                  </a:moveTo>
                  <a:lnTo>
                    <a:pt x="20684" y="55428"/>
                  </a:lnTo>
                  <a:lnTo>
                    <a:pt x="11164" y="49791"/>
                  </a:lnTo>
                  <a:lnTo>
                    <a:pt x="3934" y="41147"/>
                  </a:lnTo>
                  <a:lnTo>
                    <a:pt x="0" y="30161"/>
                  </a:lnTo>
                  <a:lnTo>
                    <a:pt x="998" y="18731"/>
                  </a:lnTo>
                  <a:lnTo>
                    <a:pt x="7250" y="9062"/>
                  </a:lnTo>
                  <a:lnTo>
                    <a:pt x="17748" y="2402"/>
                  </a:lnTo>
                  <a:lnTo>
                    <a:pt x="31486" y="0"/>
                  </a:lnTo>
                  <a:lnTo>
                    <a:pt x="45204" y="2610"/>
                  </a:lnTo>
                  <a:lnTo>
                    <a:pt x="55688" y="9348"/>
                  </a:lnTo>
                  <a:lnTo>
                    <a:pt x="61939" y="18959"/>
                  </a:lnTo>
                  <a:lnTo>
                    <a:pt x="62954" y="30189"/>
                  </a:lnTo>
                  <a:lnTo>
                    <a:pt x="59036" y="40970"/>
                  </a:lnTo>
                  <a:lnTo>
                    <a:pt x="51813" y="49541"/>
                  </a:lnTo>
                  <a:lnTo>
                    <a:pt x="42293" y="55236"/>
                  </a:lnTo>
                  <a:lnTo>
                    <a:pt x="31486" y="57392"/>
                  </a:lnTo>
                  <a:close/>
                </a:path>
              </a:pathLst>
            </a:custGeom>
            <a:solidFill>
              <a:srgbClr val="A268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4345203" y="3688727"/>
              <a:ext cx="47625" cy="57785"/>
            </a:xfrm>
            <a:custGeom>
              <a:avLst/>
              <a:gdLst/>
              <a:ahLst/>
              <a:cxnLst/>
              <a:rect l="l" t="t" r="r" b="b"/>
              <a:pathLst>
                <a:path w="47625" h="57785">
                  <a:moveTo>
                    <a:pt x="47193" y="30162"/>
                  </a:moveTo>
                  <a:lnTo>
                    <a:pt x="46189" y="18961"/>
                  </a:lnTo>
                  <a:lnTo>
                    <a:pt x="39941" y="9347"/>
                  </a:lnTo>
                  <a:lnTo>
                    <a:pt x="29451" y="2616"/>
                  </a:lnTo>
                  <a:lnTo>
                    <a:pt x="15735" y="0"/>
                  </a:lnTo>
                  <a:lnTo>
                    <a:pt x="10896" y="850"/>
                  </a:lnTo>
                  <a:lnTo>
                    <a:pt x="22974" y="6959"/>
                  </a:lnTo>
                  <a:lnTo>
                    <a:pt x="32435" y="21805"/>
                  </a:lnTo>
                  <a:lnTo>
                    <a:pt x="31902" y="40081"/>
                  </a:lnTo>
                  <a:lnTo>
                    <a:pt x="15798" y="57315"/>
                  </a:lnTo>
                  <a:lnTo>
                    <a:pt x="13728" y="56502"/>
                  </a:lnTo>
                  <a:lnTo>
                    <a:pt x="8343" y="53174"/>
                  </a:lnTo>
                  <a:lnTo>
                    <a:pt x="3225" y="46634"/>
                  </a:lnTo>
                  <a:lnTo>
                    <a:pt x="393" y="35648"/>
                  </a:lnTo>
                  <a:lnTo>
                    <a:pt x="0" y="44221"/>
                  </a:lnTo>
                  <a:lnTo>
                    <a:pt x="114" y="51320"/>
                  </a:lnTo>
                  <a:lnTo>
                    <a:pt x="635" y="53581"/>
                  </a:lnTo>
                  <a:lnTo>
                    <a:pt x="3365" y="55448"/>
                  </a:lnTo>
                  <a:lnTo>
                    <a:pt x="9486" y="57454"/>
                  </a:lnTo>
                  <a:lnTo>
                    <a:pt x="15722" y="57391"/>
                  </a:lnTo>
                  <a:lnTo>
                    <a:pt x="16002" y="57378"/>
                  </a:lnTo>
                  <a:lnTo>
                    <a:pt x="26543" y="55245"/>
                  </a:lnTo>
                  <a:lnTo>
                    <a:pt x="36055" y="49542"/>
                  </a:lnTo>
                  <a:lnTo>
                    <a:pt x="43281" y="40970"/>
                  </a:lnTo>
                  <a:lnTo>
                    <a:pt x="47193" y="30162"/>
                  </a:lnTo>
                  <a:close/>
                </a:path>
              </a:pathLst>
            </a:custGeom>
            <a:solidFill>
              <a:srgbClr val="8B522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346380" y="3257570"/>
              <a:ext cx="526415" cy="435609"/>
            </a:xfrm>
            <a:custGeom>
              <a:avLst/>
              <a:gdLst/>
              <a:ahLst/>
              <a:cxnLst/>
              <a:rect l="l" t="t" r="r" b="b"/>
              <a:pathLst>
                <a:path w="526414" h="435610">
                  <a:moveTo>
                    <a:pt x="25391" y="435382"/>
                  </a:moveTo>
                  <a:lnTo>
                    <a:pt x="619" y="435382"/>
                  </a:lnTo>
                  <a:lnTo>
                    <a:pt x="74" y="333036"/>
                  </a:lnTo>
                  <a:lnTo>
                    <a:pt x="0" y="276375"/>
                  </a:lnTo>
                  <a:lnTo>
                    <a:pt x="230" y="227975"/>
                  </a:lnTo>
                  <a:lnTo>
                    <a:pt x="2442" y="189295"/>
                  </a:lnTo>
                  <a:lnTo>
                    <a:pt x="34734" y="163910"/>
                  </a:lnTo>
                  <a:lnTo>
                    <a:pt x="79976" y="142988"/>
                  </a:lnTo>
                  <a:lnTo>
                    <a:pt x="154280" y="114569"/>
                  </a:lnTo>
                  <a:lnTo>
                    <a:pt x="264894" y="77143"/>
                  </a:lnTo>
                  <a:lnTo>
                    <a:pt x="339556" y="53521"/>
                  </a:lnTo>
                  <a:lnTo>
                    <a:pt x="408442" y="32505"/>
                  </a:lnTo>
                  <a:lnTo>
                    <a:pt x="465435" y="15585"/>
                  </a:lnTo>
                  <a:lnTo>
                    <a:pt x="519274" y="0"/>
                  </a:lnTo>
                  <a:lnTo>
                    <a:pt x="526017" y="23892"/>
                  </a:lnTo>
                  <a:lnTo>
                    <a:pt x="462514" y="42171"/>
                  </a:lnTo>
                  <a:lnTo>
                    <a:pt x="399278" y="60986"/>
                  </a:lnTo>
                  <a:lnTo>
                    <a:pt x="337421" y="80003"/>
                  </a:lnTo>
                  <a:lnTo>
                    <a:pt x="278055" y="98890"/>
                  </a:lnTo>
                  <a:lnTo>
                    <a:pt x="222291" y="117314"/>
                  </a:lnTo>
                  <a:lnTo>
                    <a:pt x="171239" y="134941"/>
                  </a:lnTo>
                  <a:lnTo>
                    <a:pt x="126012" y="151440"/>
                  </a:lnTo>
                  <a:lnTo>
                    <a:pt x="87720" y="166476"/>
                  </a:lnTo>
                  <a:lnTo>
                    <a:pt x="36389" y="190832"/>
                  </a:lnTo>
                  <a:lnTo>
                    <a:pt x="24977" y="231239"/>
                  </a:lnTo>
                  <a:lnTo>
                    <a:pt x="24781" y="279318"/>
                  </a:lnTo>
                  <a:lnTo>
                    <a:pt x="25108" y="390004"/>
                  </a:lnTo>
                  <a:lnTo>
                    <a:pt x="25391" y="435382"/>
                  </a:lnTo>
                  <a:close/>
                </a:path>
              </a:pathLst>
            </a:custGeom>
            <a:solidFill>
              <a:srgbClr val="A268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346386" y="3459184"/>
              <a:ext cx="26034" cy="245745"/>
            </a:xfrm>
            <a:custGeom>
              <a:avLst/>
              <a:gdLst/>
              <a:ahLst/>
              <a:cxnLst/>
              <a:rect l="l" t="t" r="r" b="b"/>
              <a:pathLst>
                <a:path w="26035" h="245745">
                  <a:moveTo>
                    <a:pt x="25024" y="29998"/>
                  </a:moveTo>
                  <a:lnTo>
                    <a:pt x="2927" y="29998"/>
                  </a:lnTo>
                  <a:lnTo>
                    <a:pt x="9703" y="25563"/>
                  </a:lnTo>
                  <a:lnTo>
                    <a:pt x="18070" y="14130"/>
                  </a:lnTo>
                  <a:lnTo>
                    <a:pt x="25509" y="0"/>
                  </a:lnTo>
                  <a:lnTo>
                    <a:pt x="25024" y="29998"/>
                  </a:lnTo>
                  <a:close/>
                </a:path>
                <a:path w="26035" h="245745">
                  <a:moveTo>
                    <a:pt x="21128" y="245371"/>
                  </a:moveTo>
                  <a:lnTo>
                    <a:pt x="359" y="192610"/>
                  </a:lnTo>
                  <a:lnTo>
                    <a:pt x="111" y="139645"/>
                  </a:lnTo>
                  <a:lnTo>
                    <a:pt x="0" y="73640"/>
                  </a:lnTo>
                  <a:lnTo>
                    <a:pt x="261" y="23081"/>
                  </a:lnTo>
                  <a:lnTo>
                    <a:pt x="2927" y="29998"/>
                  </a:lnTo>
                  <a:lnTo>
                    <a:pt x="25024" y="29998"/>
                  </a:lnTo>
                  <a:lnTo>
                    <a:pt x="24961" y="33844"/>
                  </a:lnTo>
                  <a:lnTo>
                    <a:pt x="24834" y="73640"/>
                  </a:lnTo>
                  <a:lnTo>
                    <a:pt x="24914" y="139645"/>
                  </a:lnTo>
                  <a:lnTo>
                    <a:pt x="25173" y="194147"/>
                  </a:lnTo>
                  <a:lnTo>
                    <a:pt x="25462" y="238081"/>
                  </a:lnTo>
                  <a:lnTo>
                    <a:pt x="23166" y="243921"/>
                  </a:lnTo>
                  <a:lnTo>
                    <a:pt x="21128" y="245371"/>
                  </a:lnTo>
                  <a:close/>
                </a:path>
              </a:pathLst>
            </a:custGeom>
            <a:solidFill>
              <a:srgbClr val="764D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71515" y="3297187"/>
              <a:ext cx="447053" cy="18304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782233" y="3272550"/>
              <a:ext cx="48260" cy="32384"/>
            </a:xfrm>
            <a:custGeom>
              <a:avLst/>
              <a:gdLst/>
              <a:ahLst/>
              <a:cxnLst/>
              <a:rect l="l" t="t" r="r" b="b"/>
              <a:pathLst>
                <a:path w="48260" h="32385">
                  <a:moveTo>
                    <a:pt x="10419" y="31992"/>
                  </a:moveTo>
                  <a:lnTo>
                    <a:pt x="19775" y="23713"/>
                  </a:lnTo>
                  <a:lnTo>
                    <a:pt x="18885" y="16000"/>
                  </a:lnTo>
                  <a:lnTo>
                    <a:pt x="11157" y="10625"/>
                  </a:lnTo>
                  <a:lnTo>
                    <a:pt x="0" y="9360"/>
                  </a:lnTo>
                  <a:lnTo>
                    <a:pt x="31724" y="0"/>
                  </a:lnTo>
                  <a:lnTo>
                    <a:pt x="48049" y="20991"/>
                  </a:lnTo>
                  <a:lnTo>
                    <a:pt x="10419" y="31992"/>
                  </a:lnTo>
                  <a:close/>
                </a:path>
              </a:pathLst>
            </a:custGeom>
            <a:solidFill>
              <a:srgbClr val="764D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8577" y="3282407"/>
              <a:ext cx="294447" cy="14064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41876" y="3162316"/>
              <a:ext cx="205867" cy="9457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69271" y="3291595"/>
              <a:ext cx="49296" cy="19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850" y="3563334"/>
            <a:ext cx="6134100" cy="28517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539240" algn="r">
              <a:lnSpc>
                <a:spcPts val="3670"/>
              </a:lnSpc>
              <a:spcBef>
                <a:spcPts val="380"/>
              </a:spcBef>
            </a:pPr>
            <a:r>
              <a:rPr sz="3200" b="0" spc="10" dirty="0">
                <a:latin typeface="Microsoft Sans Serif"/>
                <a:cs typeface="Microsoft Sans Serif"/>
              </a:rPr>
              <a:t>В</a:t>
            </a:r>
            <a:r>
              <a:rPr sz="3200" b="0" spc="260" dirty="0">
                <a:latin typeface="Microsoft Sans Serif"/>
                <a:cs typeface="Microsoft Sans Serif"/>
              </a:rPr>
              <a:t> </a:t>
            </a:r>
            <a:r>
              <a:rPr sz="3200" b="0" spc="80" dirty="0">
                <a:latin typeface="Microsoft Sans Serif"/>
                <a:cs typeface="Microsoft Sans Serif"/>
              </a:rPr>
              <a:t>резюме</a:t>
            </a:r>
            <a:r>
              <a:rPr sz="3200" b="0" spc="265" dirty="0">
                <a:latin typeface="Microsoft Sans Serif"/>
                <a:cs typeface="Microsoft Sans Serif"/>
              </a:rPr>
              <a:t> </a:t>
            </a:r>
            <a:r>
              <a:rPr sz="3200" b="0" spc="110" dirty="0">
                <a:latin typeface="Microsoft Sans Serif"/>
                <a:cs typeface="Microsoft Sans Serif"/>
              </a:rPr>
              <a:t>необходимо </a:t>
            </a:r>
            <a:r>
              <a:rPr sz="3200" b="0" spc="-835" dirty="0">
                <a:latin typeface="Microsoft Sans Serif"/>
                <a:cs typeface="Microsoft Sans Serif"/>
              </a:rPr>
              <a:t> </a:t>
            </a:r>
            <a:r>
              <a:rPr sz="3200" b="0" spc="70" dirty="0">
                <a:latin typeface="Microsoft Sans Serif"/>
                <a:cs typeface="Microsoft Sans Serif"/>
              </a:rPr>
              <a:t>показать</a:t>
            </a:r>
            <a:r>
              <a:rPr sz="3200" b="0" spc="275" dirty="0">
                <a:latin typeface="Microsoft Sans Serif"/>
                <a:cs typeface="Microsoft Sans Serif"/>
              </a:rPr>
              <a:t> </a:t>
            </a:r>
            <a:r>
              <a:rPr sz="3200" b="0" spc="85" dirty="0">
                <a:latin typeface="Microsoft Sans Serif"/>
                <a:cs typeface="Microsoft Sans Serif"/>
              </a:rPr>
              <a:t>знания</a:t>
            </a:r>
            <a:r>
              <a:rPr sz="3200" b="0" spc="280" dirty="0">
                <a:latin typeface="Microsoft Sans Serif"/>
                <a:cs typeface="Microsoft Sans Serif"/>
              </a:rPr>
              <a:t> </a:t>
            </a:r>
            <a:r>
              <a:rPr sz="3200" b="0" spc="5" dirty="0">
                <a:latin typeface="Microsoft Sans Serif"/>
                <a:cs typeface="Microsoft Sans Serif"/>
              </a:rPr>
              <a:t>и</a:t>
            </a:r>
            <a:r>
              <a:rPr sz="3200" b="0" spc="275" dirty="0">
                <a:latin typeface="Microsoft Sans Serif"/>
                <a:cs typeface="Microsoft Sans Serif"/>
              </a:rPr>
              <a:t> </a:t>
            </a:r>
            <a:r>
              <a:rPr sz="3200" b="0" spc="90" dirty="0">
                <a:latin typeface="Microsoft Sans Serif"/>
                <a:cs typeface="Microsoft Sans Serif"/>
              </a:rPr>
              <a:t>опыт</a:t>
            </a:r>
            <a:r>
              <a:rPr sz="3200" b="0" spc="280" dirty="0">
                <a:latin typeface="Microsoft Sans Serif"/>
                <a:cs typeface="Microsoft Sans Serif"/>
              </a:rPr>
              <a:t> </a:t>
            </a:r>
            <a:r>
              <a:rPr sz="3200" b="0" spc="-20" dirty="0">
                <a:latin typeface="Microsoft Sans Serif"/>
                <a:cs typeface="Microsoft Sans Serif"/>
              </a:rPr>
              <a:t>так</a:t>
            </a:r>
            <a:r>
              <a:rPr sz="3300" b="0" spc="-20" dirty="0">
                <a:latin typeface="Microsoft Sans Serif"/>
                <a:cs typeface="Microsoft Sans Serif"/>
              </a:rPr>
              <a:t>, </a:t>
            </a:r>
            <a:r>
              <a:rPr sz="3300" b="0" spc="-15" dirty="0">
                <a:latin typeface="Microsoft Sans Serif"/>
                <a:cs typeface="Microsoft Sans Serif"/>
              </a:rPr>
              <a:t> </a:t>
            </a:r>
            <a:r>
              <a:rPr sz="3200" b="0" spc="100" dirty="0">
                <a:latin typeface="Microsoft Sans Serif"/>
                <a:cs typeface="Microsoft Sans Serif"/>
              </a:rPr>
              <a:t>чтобы</a:t>
            </a:r>
            <a:r>
              <a:rPr sz="3200" b="0" spc="280" dirty="0">
                <a:latin typeface="Microsoft Sans Serif"/>
                <a:cs typeface="Microsoft Sans Serif"/>
              </a:rPr>
              <a:t> </a:t>
            </a:r>
            <a:r>
              <a:rPr sz="3200" b="0" spc="120" dirty="0">
                <a:latin typeface="Microsoft Sans Serif"/>
                <a:cs typeface="Microsoft Sans Serif"/>
              </a:rPr>
              <a:t>потенциальный </a:t>
            </a:r>
            <a:r>
              <a:rPr sz="3200" b="0" spc="125" dirty="0">
                <a:latin typeface="Microsoft Sans Serif"/>
                <a:cs typeface="Microsoft Sans Serif"/>
              </a:rPr>
              <a:t> работодатель</a:t>
            </a:r>
            <a:r>
              <a:rPr sz="3200" b="0" spc="275" dirty="0">
                <a:latin typeface="Microsoft Sans Serif"/>
                <a:cs typeface="Microsoft Sans Serif"/>
              </a:rPr>
              <a:t> </a:t>
            </a:r>
            <a:r>
              <a:rPr sz="3200" b="0" spc="60" dirty="0">
                <a:latin typeface="Microsoft Sans Serif"/>
                <a:cs typeface="Microsoft Sans Serif"/>
              </a:rPr>
              <a:t>понял</a:t>
            </a:r>
            <a:r>
              <a:rPr sz="3300" b="0" spc="60" dirty="0">
                <a:latin typeface="Microsoft Sans Serif"/>
                <a:cs typeface="Microsoft Sans Serif"/>
              </a:rPr>
              <a:t>,</a:t>
            </a:r>
            <a:r>
              <a:rPr sz="3300" b="0" spc="254" dirty="0">
                <a:latin typeface="Microsoft Sans Serif"/>
                <a:cs typeface="Microsoft Sans Serif"/>
              </a:rPr>
              <a:t> </a:t>
            </a:r>
            <a:r>
              <a:rPr sz="3200" b="0" spc="80" dirty="0">
                <a:latin typeface="Microsoft Sans Serif"/>
                <a:cs typeface="Microsoft Sans Serif"/>
              </a:rPr>
              <a:t>что</a:t>
            </a:r>
            <a:r>
              <a:rPr sz="3200" b="0" spc="275" dirty="0">
                <a:latin typeface="Microsoft Sans Serif"/>
                <a:cs typeface="Microsoft Sans Serif"/>
              </a:rPr>
              <a:t> </a:t>
            </a:r>
            <a:r>
              <a:rPr sz="3200" b="0" spc="75" dirty="0">
                <a:latin typeface="Microsoft Sans Serif"/>
                <a:cs typeface="Microsoft Sans Serif"/>
              </a:rPr>
              <a:t>Вы</a:t>
            </a:r>
            <a:r>
              <a:rPr sz="3200" b="0" spc="280" dirty="0">
                <a:latin typeface="Microsoft Sans Serif"/>
                <a:cs typeface="Microsoft Sans Serif"/>
              </a:rPr>
              <a:t> </a:t>
            </a:r>
            <a:r>
              <a:rPr sz="3300" b="0" spc="65" dirty="0">
                <a:latin typeface="Microsoft Sans Serif"/>
                <a:cs typeface="Microsoft Sans Serif"/>
              </a:rPr>
              <a:t>- </a:t>
            </a:r>
            <a:r>
              <a:rPr sz="3300" b="0" spc="-865" dirty="0">
                <a:latin typeface="Microsoft Sans Serif"/>
                <a:cs typeface="Microsoft Sans Serif"/>
              </a:rPr>
              <a:t> </a:t>
            </a:r>
            <a:r>
              <a:rPr sz="3200" b="0" spc="95" dirty="0">
                <a:latin typeface="Microsoft Sans Serif"/>
                <a:cs typeface="Microsoft Sans Serif"/>
              </a:rPr>
              <a:t>именно</a:t>
            </a:r>
            <a:r>
              <a:rPr sz="3200" b="0" spc="270" dirty="0">
                <a:latin typeface="Microsoft Sans Serif"/>
                <a:cs typeface="Microsoft Sans Serif"/>
              </a:rPr>
              <a:t> </a:t>
            </a:r>
            <a:r>
              <a:rPr sz="3200" b="0" spc="30" dirty="0">
                <a:latin typeface="Microsoft Sans Serif"/>
                <a:cs typeface="Microsoft Sans Serif"/>
              </a:rPr>
              <a:t>тот</a:t>
            </a:r>
            <a:r>
              <a:rPr sz="3300" b="0" spc="30" dirty="0">
                <a:latin typeface="Microsoft Sans Serif"/>
                <a:cs typeface="Microsoft Sans Serif"/>
              </a:rPr>
              <a:t>,</a:t>
            </a:r>
            <a:r>
              <a:rPr sz="3300" b="0" spc="250" dirty="0">
                <a:latin typeface="Microsoft Sans Serif"/>
                <a:cs typeface="Microsoft Sans Serif"/>
              </a:rPr>
              <a:t> </a:t>
            </a:r>
            <a:r>
              <a:rPr sz="3200" b="0" spc="90" dirty="0">
                <a:latin typeface="Microsoft Sans Serif"/>
                <a:cs typeface="Microsoft Sans Serif"/>
              </a:rPr>
              <a:t>который</a:t>
            </a:r>
            <a:r>
              <a:rPr sz="3200" b="0" spc="275" dirty="0">
                <a:latin typeface="Microsoft Sans Serif"/>
                <a:cs typeface="Microsoft Sans Serif"/>
              </a:rPr>
              <a:t> </a:t>
            </a:r>
            <a:r>
              <a:rPr sz="3200" b="0" spc="80" dirty="0">
                <a:latin typeface="Microsoft Sans Serif"/>
                <a:cs typeface="Microsoft Sans Serif"/>
              </a:rPr>
              <a:t>нужен</a:t>
            </a:r>
            <a:endParaRPr sz="3200" dirty="0">
              <a:latin typeface="Microsoft Sans Serif"/>
              <a:cs typeface="Microsoft Sans Serif"/>
            </a:endParaRPr>
          </a:p>
          <a:p>
            <a:pPr marL="3960495">
              <a:lnSpc>
                <a:spcPts val="3620"/>
              </a:lnSpc>
            </a:pPr>
            <a:r>
              <a:rPr sz="3200" b="0" spc="50" dirty="0">
                <a:latin typeface="Microsoft Sans Serif"/>
                <a:cs typeface="Microsoft Sans Serif"/>
              </a:rPr>
              <a:t>компании</a:t>
            </a:r>
            <a:r>
              <a:rPr sz="3300" b="0" spc="50" dirty="0">
                <a:latin typeface="Microsoft Sans Serif"/>
                <a:cs typeface="Microsoft Sans Serif"/>
              </a:rPr>
              <a:t>!</a:t>
            </a:r>
            <a:endParaRPr sz="33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 rot="2280000">
            <a:off x="6244312" y="1347388"/>
            <a:ext cx="3389832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35"/>
              </a:lnSpc>
            </a:pPr>
            <a:r>
              <a:rPr sz="5600" b="1" spc="25" dirty="0">
                <a:solidFill>
                  <a:srgbClr val="FFFFFF"/>
                </a:solidFill>
                <a:latin typeface="Arial"/>
                <a:cs typeface="Arial"/>
              </a:rPr>
              <a:t>Резю</a:t>
            </a:r>
            <a:r>
              <a:rPr sz="8400" b="1" spc="37" baseline="-1488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8400" b="1" spc="37" baseline="-1984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8400" b="1" spc="-262" baseline="-19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spc="1162" baseline="-4166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endParaRPr sz="6000" baseline="-4166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 rot="2280000">
            <a:off x="4691502" y="1512505"/>
            <a:ext cx="4709872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35"/>
              </a:lnSpc>
            </a:pPr>
            <a:r>
              <a:rPr sz="5600" b="1" spc="25" dirty="0">
                <a:solidFill>
                  <a:srgbClr val="FFFFFF"/>
                </a:solidFill>
                <a:latin typeface="Arial"/>
                <a:cs typeface="Arial"/>
              </a:rPr>
              <a:t>перв</a:t>
            </a:r>
            <a:r>
              <a:rPr sz="8400" b="1" spc="37" baseline="-1488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8400" b="1" spc="37" baseline="-248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8400" b="1" spc="-270" baseline="-2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00" b="1" spc="30" baseline="-3472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8400" b="1" spc="30" baseline="-3968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8400" b="1" spc="30" baseline="-4464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8400" b="1" spc="30" baseline="-496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endParaRPr sz="8400" baseline="-496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280000">
            <a:off x="3643161" y="2286783"/>
            <a:ext cx="6535351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75"/>
              </a:lnSpc>
            </a:pPr>
            <a:r>
              <a:rPr sz="5600" b="1" spc="25" dirty="0">
                <a:solidFill>
                  <a:srgbClr val="FFFFFF"/>
                </a:solidFill>
                <a:latin typeface="Arial"/>
                <a:cs typeface="Arial"/>
              </a:rPr>
              <a:t>само</a:t>
            </a:r>
            <a:r>
              <a:rPr sz="8400" b="1" spc="37" baseline="-1488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8400" b="1" spc="37" baseline="-198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8400" b="1" spc="37" baseline="-24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8400" b="1" spc="37" baseline="-2976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8400" b="1" spc="37" baseline="-3472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8400" b="1" spc="37" baseline="-3968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8400" b="1" spc="37" baseline="-4464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8400" b="1" spc="37" baseline="-49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8400" b="1" spc="37" baseline="-5456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8400" b="1" spc="37" baseline="-5952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8400" b="1" spc="37" baseline="-694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8400" baseline="-6944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8696" y="157354"/>
            <a:ext cx="9055735" cy="5516880"/>
            <a:chOff x="468696" y="157354"/>
            <a:chExt cx="9055735" cy="5516880"/>
          </a:xfrm>
        </p:grpSpPr>
        <p:sp>
          <p:nvSpPr>
            <p:cNvPr id="8" name="object 8"/>
            <p:cNvSpPr/>
            <p:nvPr/>
          </p:nvSpPr>
          <p:spPr>
            <a:xfrm>
              <a:off x="2667859" y="297942"/>
              <a:ext cx="6856730" cy="5376545"/>
            </a:xfrm>
            <a:custGeom>
              <a:avLst/>
              <a:gdLst/>
              <a:ahLst/>
              <a:cxnLst/>
              <a:rect l="l" t="t" r="r" b="b"/>
              <a:pathLst>
                <a:path w="6856730" h="5376545">
                  <a:moveTo>
                    <a:pt x="41044" y="0"/>
                  </a:moveTo>
                  <a:lnTo>
                    <a:pt x="6856280" y="5323748"/>
                  </a:lnTo>
                  <a:lnTo>
                    <a:pt x="6815235" y="5376291"/>
                  </a:lnTo>
                  <a:lnTo>
                    <a:pt x="0" y="52543"/>
                  </a:lnTo>
                  <a:lnTo>
                    <a:pt x="41044" y="0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109852" y="157365"/>
              <a:ext cx="2228850" cy="1995805"/>
            </a:xfrm>
            <a:custGeom>
              <a:avLst/>
              <a:gdLst/>
              <a:ahLst/>
              <a:cxnLst/>
              <a:rect l="l" t="t" r="r" b="b"/>
              <a:pathLst>
                <a:path w="2228850" h="1995805">
                  <a:moveTo>
                    <a:pt x="2228456" y="1000125"/>
                  </a:moveTo>
                  <a:lnTo>
                    <a:pt x="1126413" y="0"/>
                  </a:lnTo>
                  <a:lnTo>
                    <a:pt x="1102042" y="0"/>
                  </a:lnTo>
                  <a:lnTo>
                    <a:pt x="1092123" y="0"/>
                  </a:lnTo>
                  <a:lnTo>
                    <a:pt x="0" y="0"/>
                  </a:lnTo>
                  <a:lnTo>
                    <a:pt x="1092123" y="991133"/>
                  </a:lnTo>
                  <a:lnTo>
                    <a:pt x="1092123" y="1009129"/>
                  </a:lnTo>
                  <a:lnTo>
                    <a:pt x="5461" y="1995284"/>
                  </a:lnTo>
                  <a:lnTo>
                    <a:pt x="1092123" y="1995284"/>
                  </a:lnTo>
                  <a:lnTo>
                    <a:pt x="1102042" y="1995284"/>
                  </a:lnTo>
                  <a:lnTo>
                    <a:pt x="1131874" y="1995284"/>
                  </a:lnTo>
                  <a:lnTo>
                    <a:pt x="2228456" y="100012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693" y="2154618"/>
              <a:ext cx="872490" cy="790575"/>
            </a:xfrm>
            <a:custGeom>
              <a:avLst/>
              <a:gdLst/>
              <a:ahLst/>
              <a:cxnLst/>
              <a:rect l="l" t="t" r="r" b="b"/>
              <a:pathLst>
                <a:path w="872490" h="790575">
                  <a:moveTo>
                    <a:pt x="872350" y="395287"/>
                  </a:moveTo>
                  <a:lnTo>
                    <a:pt x="438734" y="0"/>
                  </a:lnTo>
                  <a:lnTo>
                    <a:pt x="433616" y="0"/>
                  </a:lnTo>
                  <a:lnTo>
                    <a:pt x="431673" y="0"/>
                  </a:lnTo>
                  <a:lnTo>
                    <a:pt x="427189" y="0"/>
                  </a:lnTo>
                  <a:lnTo>
                    <a:pt x="425234" y="0"/>
                  </a:lnTo>
                  <a:lnTo>
                    <a:pt x="0" y="0"/>
                  </a:lnTo>
                  <a:lnTo>
                    <a:pt x="425234" y="387654"/>
                  </a:lnTo>
                  <a:lnTo>
                    <a:pt x="425234" y="402945"/>
                  </a:lnTo>
                  <a:lnTo>
                    <a:pt x="0" y="790575"/>
                  </a:lnTo>
                  <a:lnTo>
                    <a:pt x="425234" y="790575"/>
                  </a:lnTo>
                  <a:lnTo>
                    <a:pt x="427189" y="790575"/>
                  </a:lnTo>
                  <a:lnTo>
                    <a:pt x="431673" y="790575"/>
                  </a:lnTo>
                  <a:lnTo>
                    <a:pt x="433616" y="790575"/>
                  </a:lnTo>
                  <a:lnTo>
                    <a:pt x="438734" y="790575"/>
                  </a:lnTo>
                  <a:lnTo>
                    <a:pt x="872350" y="395287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8408" y="1568195"/>
              <a:ext cx="588010" cy="533400"/>
            </a:xfrm>
            <a:custGeom>
              <a:avLst/>
              <a:gdLst/>
              <a:ahLst/>
              <a:cxnLst/>
              <a:rect l="l" t="t" r="r" b="b"/>
              <a:pathLst>
                <a:path w="588010" h="533400">
                  <a:moveTo>
                    <a:pt x="587844" y="266700"/>
                  </a:moveTo>
                  <a:lnTo>
                    <a:pt x="295783" y="0"/>
                  </a:lnTo>
                  <a:lnTo>
                    <a:pt x="292061" y="0"/>
                  </a:lnTo>
                  <a:lnTo>
                    <a:pt x="290741" y="0"/>
                  </a:lnTo>
                  <a:lnTo>
                    <a:pt x="288010" y="0"/>
                  </a:lnTo>
                  <a:lnTo>
                    <a:pt x="286702" y="0"/>
                  </a:lnTo>
                  <a:lnTo>
                    <a:pt x="0" y="0"/>
                  </a:lnTo>
                  <a:lnTo>
                    <a:pt x="286702" y="261810"/>
                  </a:lnTo>
                  <a:lnTo>
                    <a:pt x="286702" y="271614"/>
                  </a:lnTo>
                  <a:lnTo>
                    <a:pt x="0" y="533400"/>
                  </a:lnTo>
                  <a:lnTo>
                    <a:pt x="286702" y="533400"/>
                  </a:lnTo>
                  <a:lnTo>
                    <a:pt x="288010" y="533400"/>
                  </a:lnTo>
                  <a:lnTo>
                    <a:pt x="290741" y="533400"/>
                  </a:lnTo>
                  <a:lnTo>
                    <a:pt x="292061" y="533400"/>
                  </a:lnTo>
                  <a:lnTo>
                    <a:pt x="295783" y="533400"/>
                  </a:lnTo>
                  <a:lnTo>
                    <a:pt x="587844" y="266700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/>
          <p:nvPr/>
        </p:nvSpPr>
        <p:spPr>
          <a:xfrm>
            <a:off x="8573998" y="6335547"/>
            <a:ext cx="711835" cy="571500"/>
          </a:xfrm>
          <a:custGeom>
            <a:avLst/>
            <a:gdLst/>
            <a:ahLst/>
            <a:cxnLst/>
            <a:rect l="l" t="t" r="r" b="b"/>
            <a:pathLst>
              <a:path w="711834" h="571500">
                <a:moveTo>
                  <a:pt x="711365" y="285750"/>
                </a:moveTo>
                <a:lnTo>
                  <a:pt x="396849" y="0"/>
                </a:lnTo>
                <a:lnTo>
                  <a:pt x="388480" y="0"/>
                </a:lnTo>
                <a:lnTo>
                  <a:pt x="387070" y="0"/>
                </a:lnTo>
                <a:lnTo>
                  <a:pt x="314515" y="0"/>
                </a:lnTo>
                <a:lnTo>
                  <a:pt x="313093" y="0"/>
                </a:lnTo>
                <a:lnTo>
                  <a:pt x="0" y="0"/>
                </a:lnTo>
                <a:lnTo>
                  <a:pt x="313093" y="284467"/>
                </a:lnTo>
                <a:lnTo>
                  <a:pt x="313093" y="287045"/>
                </a:lnTo>
                <a:lnTo>
                  <a:pt x="0" y="571500"/>
                </a:lnTo>
                <a:lnTo>
                  <a:pt x="313093" y="571500"/>
                </a:lnTo>
                <a:lnTo>
                  <a:pt x="314515" y="571500"/>
                </a:lnTo>
                <a:lnTo>
                  <a:pt x="387070" y="571500"/>
                </a:lnTo>
                <a:lnTo>
                  <a:pt x="388480" y="571500"/>
                </a:lnTo>
                <a:lnTo>
                  <a:pt x="396849" y="571500"/>
                </a:lnTo>
                <a:lnTo>
                  <a:pt x="711365" y="285750"/>
                </a:lnTo>
                <a:close/>
              </a:path>
            </a:pathLst>
          </a:custGeom>
          <a:solidFill>
            <a:srgbClr val="FF74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FFCC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81695" y="4485332"/>
            <a:ext cx="7913370" cy="16922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64150" marR="5080" indent="830580" algn="r">
              <a:lnSpc>
                <a:spcPts val="3229"/>
              </a:lnSpc>
              <a:spcBef>
                <a:spcPts val="400"/>
              </a:spcBef>
            </a:pP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ресс</a:t>
            </a:r>
            <a:r>
              <a:rPr sz="285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  </a:t>
            </a:r>
            <a:r>
              <a:rPr sz="28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ей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endParaRPr sz="2800" dirty="0">
              <a:latin typeface="Microsoft Sans Serif"/>
              <a:cs typeface="Microsoft Sans Serif"/>
            </a:endParaRPr>
          </a:p>
          <a:p>
            <a:pPr marR="5080" algn="r">
              <a:lnSpc>
                <a:spcPts val="3065"/>
              </a:lnSpc>
            </a:pP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Корпоративный</a:t>
            </a:r>
            <a:r>
              <a:rPr sz="28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стиль</a:t>
            </a:r>
            <a:r>
              <a:rPr sz="28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компании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ts val="3295"/>
              </a:lnSpc>
            </a:pP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Менеджмент</a:t>
            </a:r>
            <a:r>
              <a:rPr sz="28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гардероба</a:t>
            </a:r>
            <a:r>
              <a:rPr sz="28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делового</a:t>
            </a:r>
            <a:r>
              <a:rPr sz="28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 rot="19200000">
            <a:off x="-413096" y="1798949"/>
            <a:ext cx="4954789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35"/>
              </a:lnSpc>
            </a:pPr>
            <a:r>
              <a:rPr sz="5600" b="1" spc="80" dirty="0">
                <a:solidFill>
                  <a:srgbClr val="FFFFFF"/>
                </a:solidFill>
                <a:latin typeface="Arial"/>
                <a:cs typeface="Arial"/>
              </a:rPr>
              <a:t>Внешний</a:t>
            </a:r>
            <a:r>
              <a:rPr sz="5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600" b="1" spc="65" dirty="0">
                <a:solidFill>
                  <a:srgbClr val="FFFFFF"/>
                </a:solidFill>
                <a:latin typeface="Arial"/>
                <a:cs typeface="Arial"/>
              </a:rPr>
              <a:t>вид</a:t>
            </a:r>
            <a:endParaRPr sz="5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9200000">
            <a:off x="3797326" y="103704"/>
            <a:ext cx="765289" cy="508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80"/>
              </a:spcBef>
            </a:pPr>
            <a:r>
              <a:rPr sz="4000" spc="77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 rot="19200000">
            <a:off x="1242151" y="2244037"/>
            <a:ext cx="2714764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35"/>
              </a:lnSpc>
            </a:pPr>
            <a:r>
              <a:rPr sz="5600" b="1" spc="75" dirty="0">
                <a:solidFill>
                  <a:srgbClr val="FFFFFF"/>
                </a:solidFill>
                <a:latin typeface="Arial"/>
                <a:cs typeface="Arial"/>
              </a:rPr>
              <a:t>основа</a:t>
            </a:r>
            <a:endParaRPr sz="5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9200000">
            <a:off x="18158" y="2564026"/>
            <a:ext cx="6527776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35"/>
              </a:lnSpc>
            </a:pPr>
            <a:r>
              <a:rPr sz="8400" b="1" spc="127" baseline="-1984" dirty="0">
                <a:solidFill>
                  <a:srgbClr val="FFFFFF"/>
                </a:solidFill>
                <a:latin typeface="Arial"/>
                <a:cs typeface="Arial"/>
              </a:rPr>
              <a:t>сам</a:t>
            </a:r>
            <a:r>
              <a:rPr sz="8400" b="1" spc="127" baseline="-1488" dirty="0">
                <a:solidFill>
                  <a:srgbClr val="FFFFFF"/>
                </a:solidFill>
                <a:latin typeface="Arial"/>
                <a:cs typeface="Arial"/>
              </a:rPr>
              <a:t>оп</a:t>
            </a:r>
            <a:r>
              <a:rPr sz="5600" b="1" spc="85" dirty="0">
                <a:solidFill>
                  <a:srgbClr val="FFFFFF"/>
                </a:solidFill>
                <a:latin typeface="Arial"/>
                <a:cs typeface="Arial"/>
              </a:rPr>
              <a:t>резентации</a:t>
            </a:r>
            <a:endParaRPr sz="5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884" y="210965"/>
            <a:ext cx="8509635" cy="6811009"/>
            <a:chOff x="166884" y="210965"/>
            <a:chExt cx="8509635" cy="6811009"/>
          </a:xfrm>
        </p:grpSpPr>
        <p:sp>
          <p:nvSpPr>
            <p:cNvPr id="9" name="object 9"/>
            <p:cNvSpPr/>
            <p:nvPr/>
          </p:nvSpPr>
          <p:spPr>
            <a:xfrm>
              <a:off x="414977" y="227569"/>
              <a:ext cx="7666355" cy="6460490"/>
            </a:xfrm>
            <a:custGeom>
              <a:avLst/>
              <a:gdLst/>
              <a:ahLst/>
              <a:cxnLst/>
              <a:rect l="l" t="t" r="r" b="b"/>
              <a:pathLst>
                <a:path w="7666355" h="6460490">
                  <a:moveTo>
                    <a:pt x="7666344" y="58334"/>
                  </a:moveTo>
                  <a:lnTo>
                    <a:pt x="49025" y="6460013"/>
                  </a:lnTo>
                  <a:lnTo>
                    <a:pt x="0" y="6401678"/>
                  </a:lnTo>
                  <a:lnTo>
                    <a:pt x="7617319" y="0"/>
                  </a:lnTo>
                  <a:lnTo>
                    <a:pt x="7666344" y="58334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877" y="214515"/>
              <a:ext cx="2228850" cy="1995805"/>
            </a:xfrm>
            <a:custGeom>
              <a:avLst/>
              <a:gdLst/>
              <a:ahLst/>
              <a:cxnLst/>
              <a:rect l="l" t="t" r="r" b="b"/>
              <a:pathLst>
                <a:path w="2228850" h="1995805">
                  <a:moveTo>
                    <a:pt x="2228456" y="1000125"/>
                  </a:moveTo>
                  <a:lnTo>
                    <a:pt x="1126413" y="0"/>
                  </a:lnTo>
                  <a:lnTo>
                    <a:pt x="1102042" y="0"/>
                  </a:lnTo>
                  <a:lnTo>
                    <a:pt x="1092123" y="0"/>
                  </a:lnTo>
                  <a:lnTo>
                    <a:pt x="0" y="0"/>
                  </a:lnTo>
                  <a:lnTo>
                    <a:pt x="1092123" y="991133"/>
                  </a:lnTo>
                  <a:lnTo>
                    <a:pt x="1092123" y="1009129"/>
                  </a:lnTo>
                  <a:lnTo>
                    <a:pt x="5461" y="1995297"/>
                  </a:lnTo>
                  <a:lnTo>
                    <a:pt x="1092123" y="1995297"/>
                  </a:lnTo>
                  <a:lnTo>
                    <a:pt x="1102042" y="1995297"/>
                  </a:lnTo>
                  <a:lnTo>
                    <a:pt x="1131874" y="1995297"/>
                  </a:lnTo>
                  <a:lnTo>
                    <a:pt x="2228456" y="100012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4518" y="6231318"/>
              <a:ext cx="872490" cy="790575"/>
            </a:xfrm>
            <a:custGeom>
              <a:avLst/>
              <a:gdLst/>
              <a:ahLst/>
              <a:cxnLst/>
              <a:rect l="l" t="t" r="r" b="b"/>
              <a:pathLst>
                <a:path w="872489" h="790575">
                  <a:moveTo>
                    <a:pt x="872350" y="395287"/>
                  </a:moveTo>
                  <a:lnTo>
                    <a:pt x="438734" y="0"/>
                  </a:lnTo>
                  <a:lnTo>
                    <a:pt x="433616" y="0"/>
                  </a:lnTo>
                  <a:lnTo>
                    <a:pt x="431673" y="0"/>
                  </a:lnTo>
                  <a:lnTo>
                    <a:pt x="427189" y="0"/>
                  </a:lnTo>
                  <a:lnTo>
                    <a:pt x="425234" y="0"/>
                  </a:lnTo>
                  <a:lnTo>
                    <a:pt x="0" y="0"/>
                  </a:lnTo>
                  <a:lnTo>
                    <a:pt x="425234" y="387654"/>
                  </a:lnTo>
                  <a:lnTo>
                    <a:pt x="425234" y="402945"/>
                  </a:lnTo>
                  <a:lnTo>
                    <a:pt x="0" y="790575"/>
                  </a:lnTo>
                  <a:lnTo>
                    <a:pt x="425234" y="790575"/>
                  </a:lnTo>
                  <a:lnTo>
                    <a:pt x="427189" y="790575"/>
                  </a:lnTo>
                  <a:lnTo>
                    <a:pt x="431673" y="790575"/>
                  </a:lnTo>
                  <a:lnTo>
                    <a:pt x="433616" y="790575"/>
                  </a:lnTo>
                  <a:lnTo>
                    <a:pt x="438734" y="790575"/>
                  </a:lnTo>
                  <a:lnTo>
                    <a:pt x="872350" y="395287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088071" y="1087183"/>
              <a:ext cx="588010" cy="533400"/>
            </a:xfrm>
            <a:custGeom>
              <a:avLst/>
              <a:gdLst/>
              <a:ahLst/>
              <a:cxnLst/>
              <a:rect l="l" t="t" r="r" b="b"/>
              <a:pathLst>
                <a:path w="588009" h="533400">
                  <a:moveTo>
                    <a:pt x="587844" y="266700"/>
                  </a:moveTo>
                  <a:lnTo>
                    <a:pt x="295783" y="0"/>
                  </a:lnTo>
                  <a:lnTo>
                    <a:pt x="292061" y="0"/>
                  </a:lnTo>
                  <a:lnTo>
                    <a:pt x="290741" y="0"/>
                  </a:lnTo>
                  <a:lnTo>
                    <a:pt x="288010" y="0"/>
                  </a:lnTo>
                  <a:lnTo>
                    <a:pt x="286702" y="0"/>
                  </a:lnTo>
                  <a:lnTo>
                    <a:pt x="0" y="0"/>
                  </a:lnTo>
                  <a:lnTo>
                    <a:pt x="286702" y="261810"/>
                  </a:lnTo>
                  <a:lnTo>
                    <a:pt x="286702" y="271614"/>
                  </a:lnTo>
                  <a:lnTo>
                    <a:pt x="0" y="533400"/>
                  </a:lnTo>
                  <a:lnTo>
                    <a:pt x="286702" y="533400"/>
                  </a:lnTo>
                  <a:lnTo>
                    <a:pt x="288010" y="533400"/>
                  </a:lnTo>
                  <a:lnTo>
                    <a:pt x="290741" y="533400"/>
                  </a:lnTo>
                  <a:lnTo>
                    <a:pt x="292061" y="533400"/>
                  </a:lnTo>
                  <a:lnTo>
                    <a:pt x="295783" y="533400"/>
                  </a:lnTo>
                  <a:lnTo>
                    <a:pt x="587844" y="266700"/>
                  </a:lnTo>
                  <a:close/>
                </a:path>
              </a:pathLst>
            </a:custGeom>
            <a:solidFill>
              <a:srgbClr val="4BB8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0348" y="210972"/>
              <a:ext cx="711835" cy="571500"/>
            </a:xfrm>
            <a:custGeom>
              <a:avLst/>
              <a:gdLst/>
              <a:ahLst/>
              <a:cxnLst/>
              <a:rect l="l" t="t" r="r" b="b"/>
              <a:pathLst>
                <a:path w="711835" h="571500">
                  <a:moveTo>
                    <a:pt x="711365" y="285750"/>
                  </a:moveTo>
                  <a:lnTo>
                    <a:pt x="396849" y="0"/>
                  </a:lnTo>
                  <a:lnTo>
                    <a:pt x="388480" y="0"/>
                  </a:lnTo>
                  <a:lnTo>
                    <a:pt x="387070" y="0"/>
                  </a:lnTo>
                  <a:lnTo>
                    <a:pt x="314515" y="0"/>
                  </a:lnTo>
                  <a:lnTo>
                    <a:pt x="313093" y="0"/>
                  </a:lnTo>
                  <a:lnTo>
                    <a:pt x="0" y="0"/>
                  </a:lnTo>
                  <a:lnTo>
                    <a:pt x="313093" y="284467"/>
                  </a:lnTo>
                  <a:lnTo>
                    <a:pt x="313093" y="287045"/>
                  </a:lnTo>
                  <a:lnTo>
                    <a:pt x="0" y="571500"/>
                  </a:lnTo>
                  <a:lnTo>
                    <a:pt x="313093" y="571500"/>
                  </a:lnTo>
                  <a:lnTo>
                    <a:pt x="314515" y="571500"/>
                  </a:lnTo>
                  <a:lnTo>
                    <a:pt x="387070" y="571500"/>
                  </a:lnTo>
                  <a:lnTo>
                    <a:pt x="388480" y="571500"/>
                  </a:lnTo>
                  <a:lnTo>
                    <a:pt x="396849" y="571500"/>
                  </a:lnTo>
                  <a:lnTo>
                    <a:pt x="711365" y="285750"/>
                  </a:lnTo>
                  <a:close/>
                </a:path>
              </a:pathLst>
            </a:custGeom>
            <a:solidFill>
              <a:srgbClr val="FF7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0075" y="2562224"/>
              <a:ext cx="2390775" cy="2667000"/>
            </a:xfrm>
            <a:custGeom>
              <a:avLst/>
              <a:gdLst/>
              <a:ahLst/>
              <a:cxnLst/>
              <a:rect l="l" t="t" r="r" b="b"/>
              <a:pathLst>
                <a:path w="2390775" h="2667000">
                  <a:moveTo>
                    <a:pt x="724585" y="2398001"/>
                  </a:moveTo>
                  <a:lnTo>
                    <a:pt x="719099" y="2370848"/>
                  </a:lnTo>
                  <a:lnTo>
                    <a:pt x="704151" y="2348687"/>
                  </a:lnTo>
                  <a:lnTo>
                    <a:pt x="681990" y="2333739"/>
                  </a:lnTo>
                  <a:lnTo>
                    <a:pt x="654850" y="2328265"/>
                  </a:lnTo>
                  <a:lnTo>
                    <a:pt x="627697" y="2333739"/>
                  </a:lnTo>
                  <a:lnTo>
                    <a:pt x="605523" y="2348687"/>
                  </a:lnTo>
                  <a:lnTo>
                    <a:pt x="590575" y="2370848"/>
                  </a:lnTo>
                  <a:lnTo>
                    <a:pt x="585089" y="2398001"/>
                  </a:lnTo>
                  <a:lnTo>
                    <a:pt x="585089" y="2597226"/>
                  </a:lnTo>
                  <a:lnTo>
                    <a:pt x="590575" y="2624391"/>
                  </a:lnTo>
                  <a:lnTo>
                    <a:pt x="605523" y="2646578"/>
                  </a:lnTo>
                  <a:lnTo>
                    <a:pt x="627697" y="2661513"/>
                  </a:lnTo>
                  <a:lnTo>
                    <a:pt x="654850" y="2667000"/>
                  </a:lnTo>
                  <a:lnTo>
                    <a:pt x="681990" y="2661513"/>
                  </a:lnTo>
                  <a:lnTo>
                    <a:pt x="704164" y="2646578"/>
                  </a:lnTo>
                  <a:lnTo>
                    <a:pt x="719112" y="2624391"/>
                  </a:lnTo>
                  <a:lnTo>
                    <a:pt x="724585" y="2597226"/>
                  </a:lnTo>
                  <a:lnTo>
                    <a:pt x="724585" y="2398001"/>
                  </a:lnTo>
                  <a:close/>
                </a:path>
                <a:path w="2390775" h="2667000">
                  <a:moveTo>
                    <a:pt x="913447" y="2398001"/>
                  </a:moveTo>
                  <a:lnTo>
                    <a:pt x="907973" y="2370848"/>
                  </a:lnTo>
                  <a:lnTo>
                    <a:pt x="893025" y="2348687"/>
                  </a:lnTo>
                  <a:lnTo>
                    <a:pt x="870851" y="2333739"/>
                  </a:lnTo>
                  <a:lnTo>
                    <a:pt x="843711" y="2328265"/>
                  </a:lnTo>
                  <a:lnTo>
                    <a:pt x="816559" y="2333739"/>
                  </a:lnTo>
                  <a:lnTo>
                    <a:pt x="794385" y="2348687"/>
                  </a:lnTo>
                  <a:lnTo>
                    <a:pt x="779437" y="2370848"/>
                  </a:lnTo>
                  <a:lnTo>
                    <a:pt x="773963" y="2398001"/>
                  </a:lnTo>
                  <a:lnTo>
                    <a:pt x="773963" y="2597226"/>
                  </a:lnTo>
                  <a:lnTo>
                    <a:pt x="779437" y="2624391"/>
                  </a:lnTo>
                  <a:lnTo>
                    <a:pt x="794385" y="2646578"/>
                  </a:lnTo>
                  <a:lnTo>
                    <a:pt x="816559" y="2661513"/>
                  </a:lnTo>
                  <a:lnTo>
                    <a:pt x="843711" y="2667000"/>
                  </a:lnTo>
                  <a:lnTo>
                    <a:pt x="870864" y="2661513"/>
                  </a:lnTo>
                  <a:lnTo>
                    <a:pt x="893038" y="2646578"/>
                  </a:lnTo>
                  <a:lnTo>
                    <a:pt x="907973" y="2624391"/>
                  </a:lnTo>
                  <a:lnTo>
                    <a:pt x="913447" y="2597226"/>
                  </a:lnTo>
                  <a:lnTo>
                    <a:pt x="913447" y="2398001"/>
                  </a:lnTo>
                  <a:close/>
                </a:path>
                <a:path w="2390775" h="2667000">
                  <a:moveTo>
                    <a:pt x="1102334" y="2398001"/>
                  </a:moveTo>
                  <a:lnTo>
                    <a:pt x="1096848" y="2370848"/>
                  </a:lnTo>
                  <a:lnTo>
                    <a:pt x="1081900" y="2348687"/>
                  </a:lnTo>
                  <a:lnTo>
                    <a:pt x="1059726" y="2333739"/>
                  </a:lnTo>
                  <a:lnTo>
                    <a:pt x="1032573" y="2328265"/>
                  </a:lnTo>
                  <a:lnTo>
                    <a:pt x="1005433" y="2333739"/>
                  </a:lnTo>
                  <a:lnTo>
                    <a:pt x="983272" y="2348687"/>
                  </a:lnTo>
                  <a:lnTo>
                    <a:pt x="968324" y="2370848"/>
                  </a:lnTo>
                  <a:lnTo>
                    <a:pt x="962837" y="2398001"/>
                  </a:lnTo>
                  <a:lnTo>
                    <a:pt x="962837" y="2597226"/>
                  </a:lnTo>
                  <a:lnTo>
                    <a:pt x="968324" y="2624391"/>
                  </a:lnTo>
                  <a:lnTo>
                    <a:pt x="983272" y="2646578"/>
                  </a:lnTo>
                  <a:lnTo>
                    <a:pt x="1005433" y="2661513"/>
                  </a:lnTo>
                  <a:lnTo>
                    <a:pt x="1032573" y="2667000"/>
                  </a:lnTo>
                  <a:lnTo>
                    <a:pt x="1059726" y="2661513"/>
                  </a:lnTo>
                  <a:lnTo>
                    <a:pt x="1081900" y="2646578"/>
                  </a:lnTo>
                  <a:lnTo>
                    <a:pt x="1096848" y="2624391"/>
                  </a:lnTo>
                  <a:lnTo>
                    <a:pt x="1102334" y="2597226"/>
                  </a:lnTo>
                  <a:lnTo>
                    <a:pt x="1102334" y="2398001"/>
                  </a:lnTo>
                  <a:close/>
                </a:path>
                <a:path w="2390775" h="2667000">
                  <a:moveTo>
                    <a:pt x="1158201" y="682434"/>
                  </a:moveTo>
                  <a:lnTo>
                    <a:pt x="1149273" y="656196"/>
                  </a:lnTo>
                  <a:lnTo>
                    <a:pt x="1130871" y="635457"/>
                  </a:lnTo>
                  <a:lnTo>
                    <a:pt x="1106792" y="623824"/>
                  </a:lnTo>
                  <a:lnTo>
                    <a:pt x="1080122" y="622071"/>
                  </a:lnTo>
                  <a:lnTo>
                    <a:pt x="1053934" y="630986"/>
                  </a:lnTo>
                  <a:lnTo>
                    <a:pt x="131000" y="1168450"/>
                  </a:lnTo>
                  <a:lnTo>
                    <a:pt x="74231" y="1212202"/>
                  </a:lnTo>
                  <a:lnTo>
                    <a:pt x="45745" y="1245781"/>
                  </a:lnTo>
                  <a:lnTo>
                    <a:pt x="21640" y="1286738"/>
                  </a:lnTo>
                  <a:lnTo>
                    <a:pt x="5283" y="1334770"/>
                  </a:lnTo>
                  <a:lnTo>
                    <a:pt x="0" y="1389545"/>
                  </a:lnTo>
                  <a:lnTo>
                    <a:pt x="5943" y="1416189"/>
                  </a:lnTo>
                  <a:lnTo>
                    <a:pt x="21005" y="1437830"/>
                  </a:lnTo>
                  <a:lnTo>
                    <a:pt x="42976" y="1452359"/>
                  </a:lnTo>
                  <a:lnTo>
                    <a:pt x="69672" y="1457667"/>
                  </a:lnTo>
                  <a:lnTo>
                    <a:pt x="71335" y="1457680"/>
                  </a:lnTo>
                  <a:lnTo>
                    <a:pt x="98348" y="1451521"/>
                  </a:lnTo>
                  <a:lnTo>
                    <a:pt x="120167" y="1436039"/>
                  </a:lnTo>
                  <a:lnTo>
                    <a:pt x="134569" y="1413510"/>
                  </a:lnTo>
                  <a:lnTo>
                    <a:pt x="139395" y="1386243"/>
                  </a:lnTo>
                  <a:lnTo>
                    <a:pt x="147764" y="1346136"/>
                  </a:lnTo>
                  <a:lnTo>
                    <a:pt x="167779" y="1316266"/>
                  </a:lnTo>
                  <a:lnTo>
                    <a:pt x="188683" y="1297292"/>
                  </a:lnTo>
                  <a:lnTo>
                    <a:pt x="199694" y="1289862"/>
                  </a:lnTo>
                  <a:lnTo>
                    <a:pt x="1124102" y="751586"/>
                  </a:lnTo>
                  <a:lnTo>
                    <a:pt x="1144803" y="733196"/>
                  </a:lnTo>
                  <a:lnTo>
                    <a:pt x="1156436" y="709129"/>
                  </a:lnTo>
                  <a:lnTo>
                    <a:pt x="1158201" y="682434"/>
                  </a:lnTo>
                  <a:close/>
                </a:path>
                <a:path w="2390775" h="2667000">
                  <a:moveTo>
                    <a:pt x="1291234" y="2398001"/>
                  </a:moveTo>
                  <a:lnTo>
                    <a:pt x="1285748" y="2370848"/>
                  </a:lnTo>
                  <a:lnTo>
                    <a:pt x="1270812" y="2348687"/>
                  </a:lnTo>
                  <a:lnTo>
                    <a:pt x="1248651" y="2333739"/>
                  </a:lnTo>
                  <a:lnTo>
                    <a:pt x="1221536" y="2328265"/>
                  </a:lnTo>
                  <a:lnTo>
                    <a:pt x="1194384" y="2333739"/>
                  </a:lnTo>
                  <a:lnTo>
                    <a:pt x="1172210" y="2348687"/>
                  </a:lnTo>
                  <a:lnTo>
                    <a:pt x="1157262" y="2370848"/>
                  </a:lnTo>
                  <a:lnTo>
                    <a:pt x="1151775" y="2398001"/>
                  </a:lnTo>
                  <a:lnTo>
                    <a:pt x="1151775" y="2597226"/>
                  </a:lnTo>
                  <a:lnTo>
                    <a:pt x="1157262" y="2624391"/>
                  </a:lnTo>
                  <a:lnTo>
                    <a:pt x="1172210" y="2646578"/>
                  </a:lnTo>
                  <a:lnTo>
                    <a:pt x="1194384" y="2661513"/>
                  </a:lnTo>
                  <a:lnTo>
                    <a:pt x="1221536" y="2667000"/>
                  </a:lnTo>
                  <a:lnTo>
                    <a:pt x="1248651" y="2661513"/>
                  </a:lnTo>
                  <a:lnTo>
                    <a:pt x="1270812" y="2646578"/>
                  </a:lnTo>
                  <a:lnTo>
                    <a:pt x="1285748" y="2624391"/>
                  </a:lnTo>
                  <a:lnTo>
                    <a:pt x="1291234" y="2597226"/>
                  </a:lnTo>
                  <a:lnTo>
                    <a:pt x="1291234" y="2398001"/>
                  </a:lnTo>
                  <a:close/>
                </a:path>
                <a:path w="2390775" h="2667000">
                  <a:moveTo>
                    <a:pt x="1480108" y="2398001"/>
                  </a:moveTo>
                  <a:lnTo>
                    <a:pt x="1474635" y="2370848"/>
                  </a:lnTo>
                  <a:lnTo>
                    <a:pt x="1459687" y="2348687"/>
                  </a:lnTo>
                  <a:lnTo>
                    <a:pt x="1437525" y="2333739"/>
                  </a:lnTo>
                  <a:lnTo>
                    <a:pt x="1410398" y="2328265"/>
                  </a:lnTo>
                  <a:lnTo>
                    <a:pt x="1383258" y="2333739"/>
                  </a:lnTo>
                  <a:lnTo>
                    <a:pt x="1361084" y="2348687"/>
                  </a:lnTo>
                  <a:lnTo>
                    <a:pt x="1346136" y="2370848"/>
                  </a:lnTo>
                  <a:lnTo>
                    <a:pt x="1340662" y="2398001"/>
                  </a:lnTo>
                  <a:lnTo>
                    <a:pt x="1340662" y="2597226"/>
                  </a:lnTo>
                  <a:lnTo>
                    <a:pt x="1346136" y="2624391"/>
                  </a:lnTo>
                  <a:lnTo>
                    <a:pt x="1361084" y="2646578"/>
                  </a:lnTo>
                  <a:lnTo>
                    <a:pt x="1383258" y="2661513"/>
                  </a:lnTo>
                  <a:lnTo>
                    <a:pt x="1410398" y="2667000"/>
                  </a:lnTo>
                  <a:lnTo>
                    <a:pt x="1437525" y="2661513"/>
                  </a:lnTo>
                  <a:lnTo>
                    <a:pt x="1459687" y="2646578"/>
                  </a:lnTo>
                  <a:lnTo>
                    <a:pt x="1474635" y="2624391"/>
                  </a:lnTo>
                  <a:lnTo>
                    <a:pt x="1480108" y="2597226"/>
                  </a:lnTo>
                  <a:lnTo>
                    <a:pt x="1480108" y="2398001"/>
                  </a:lnTo>
                  <a:close/>
                </a:path>
                <a:path w="2390775" h="2667000">
                  <a:moveTo>
                    <a:pt x="1668983" y="2398001"/>
                  </a:moveTo>
                  <a:lnTo>
                    <a:pt x="1663496" y="2370848"/>
                  </a:lnTo>
                  <a:lnTo>
                    <a:pt x="1648561" y="2348687"/>
                  </a:lnTo>
                  <a:lnTo>
                    <a:pt x="1626400" y="2333739"/>
                  </a:lnTo>
                  <a:lnTo>
                    <a:pt x="1599272" y="2328265"/>
                  </a:lnTo>
                  <a:lnTo>
                    <a:pt x="1572133" y="2333739"/>
                  </a:lnTo>
                  <a:lnTo>
                    <a:pt x="1549958" y="2348687"/>
                  </a:lnTo>
                  <a:lnTo>
                    <a:pt x="1535010" y="2370848"/>
                  </a:lnTo>
                  <a:lnTo>
                    <a:pt x="1529524" y="2398001"/>
                  </a:lnTo>
                  <a:lnTo>
                    <a:pt x="1529524" y="2597226"/>
                  </a:lnTo>
                  <a:lnTo>
                    <a:pt x="1535010" y="2624391"/>
                  </a:lnTo>
                  <a:lnTo>
                    <a:pt x="1549958" y="2646578"/>
                  </a:lnTo>
                  <a:lnTo>
                    <a:pt x="1572133" y="2661513"/>
                  </a:lnTo>
                  <a:lnTo>
                    <a:pt x="1599272" y="2667000"/>
                  </a:lnTo>
                  <a:lnTo>
                    <a:pt x="1626400" y="2661513"/>
                  </a:lnTo>
                  <a:lnTo>
                    <a:pt x="1648548" y="2646578"/>
                  </a:lnTo>
                  <a:lnTo>
                    <a:pt x="1663496" y="2624391"/>
                  </a:lnTo>
                  <a:lnTo>
                    <a:pt x="1668983" y="2597226"/>
                  </a:lnTo>
                  <a:lnTo>
                    <a:pt x="1668983" y="2398001"/>
                  </a:lnTo>
                  <a:close/>
                </a:path>
                <a:path w="2390775" h="2667000">
                  <a:moveTo>
                    <a:pt x="1857844" y="2398001"/>
                  </a:moveTo>
                  <a:lnTo>
                    <a:pt x="1852371" y="2370848"/>
                  </a:lnTo>
                  <a:lnTo>
                    <a:pt x="1837423" y="2348687"/>
                  </a:lnTo>
                  <a:lnTo>
                    <a:pt x="1815261" y="2333739"/>
                  </a:lnTo>
                  <a:lnTo>
                    <a:pt x="1788134" y="2328265"/>
                  </a:lnTo>
                  <a:lnTo>
                    <a:pt x="1760982" y="2333739"/>
                  </a:lnTo>
                  <a:lnTo>
                    <a:pt x="1738820" y="2348687"/>
                  </a:lnTo>
                  <a:lnTo>
                    <a:pt x="1723872" y="2370848"/>
                  </a:lnTo>
                  <a:lnTo>
                    <a:pt x="1718386" y="2398001"/>
                  </a:lnTo>
                  <a:lnTo>
                    <a:pt x="1718386" y="2597226"/>
                  </a:lnTo>
                  <a:lnTo>
                    <a:pt x="1723872" y="2624391"/>
                  </a:lnTo>
                  <a:lnTo>
                    <a:pt x="1738820" y="2646578"/>
                  </a:lnTo>
                  <a:lnTo>
                    <a:pt x="1760982" y="2661513"/>
                  </a:lnTo>
                  <a:lnTo>
                    <a:pt x="1788134" y="2667000"/>
                  </a:lnTo>
                  <a:lnTo>
                    <a:pt x="1815261" y="2661513"/>
                  </a:lnTo>
                  <a:lnTo>
                    <a:pt x="1837423" y="2646578"/>
                  </a:lnTo>
                  <a:lnTo>
                    <a:pt x="1852371" y="2624391"/>
                  </a:lnTo>
                  <a:lnTo>
                    <a:pt x="1857844" y="2597226"/>
                  </a:lnTo>
                  <a:lnTo>
                    <a:pt x="1857844" y="2398001"/>
                  </a:lnTo>
                  <a:close/>
                </a:path>
                <a:path w="2390775" h="2667000">
                  <a:moveTo>
                    <a:pt x="2022144" y="1417358"/>
                  </a:moveTo>
                  <a:lnTo>
                    <a:pt x="2015464" y="1367790"/>
                  </a:lnTo>
                  <a:lnTo>
                    <a:pt x="1996630" y="1323213"/>
                  </a:lnTo>
                  <a:lnTo>
                    <a:pt x="1967433" y="1285405"/>
                  </a:lnTo>
                  <a:lnTo>
                    <a:pt x="1929663" y="1256182"/>
                  </a:lnTo>
                  <a:lnTo>
                    <a:pt x="1885111" y="1237335"/>
                  </a:lnTo>
                  <a:lnTo>
                    <a:pt x="1835569" y="1230642"/>
                  </a:lnTo>
                  <a:lnTo>
                    <a:pt x="599376" y="1230642"/>
                  </a:lnTo>
                  <a:lnTo>
                    <a:pt x="549833" y="1237335"/>
                  </a:lnTo>
                  <a:lnTo>
                    <a:pt x="505282" y="1256182"/>
                  </a:lnTo>
                  <a:lnTo>
                    <a:pt x="467512" y="1285417"/>
                  </a:lnTo>
                  <a:lnTo>
                    <a:pt x="438315" y="1323213"/>
                  </a:lnTo>
                  <a:lnTo>
                    <a:pt x="419481" y="1367802"/>
                  </a:lnTo>
                  <a:lnTo>
                    <a:pt x="412800" y="1417358"/>
                  </a:lnTo>
                  <a:lnTo>
                    <a:pt x="412800" y="2597226"/>
                  </a:lnTo>
                  <a:lnTo>
                    <a:pt x="418287" y="2624391"/>
                  </a:lnTo>
                  <a:lnTo>
                    <a:pt x="433235" y="2646578"/>
                  </a:lnTo>
                  <a:lnTo>
                    <a:pt x="455396" y="2661513"/>
                  </a:lnTo>
                  <a:lnTo>
                    <a:pt x="482523" y="2667000"/>
                  </a:lnTo>
                  <a:lnTo>
                    <a:pt x="509663" y="2661513"/>
                  </a:lnTo>
                  <a:lnTo>
                    <a:pt x="531837" y="2646578"/>
                  </a:lnTo>
                  <a:lnTo>
                    <a:pt x="546773" y="2624391"/>
                  </a:lnTo>
                  <a:lnTo>
                    <a:pt x="552259" y="2597226"/>
                  </a:lnTo>
                  <a:lnTo>
                    <a:pt x="552259" y="1417358"/>
                  </a:lnTo>
                  <a:lnTo>
                    <a:pt x="555967" y="1399019"/>
                  </a:lnTo>
                  <a:lnTo>
                    <a:pt x="566077" y="1384020"/>
                  </a:lnTo>
                  <a:lnTo>
                    <a:pt x="581063" y="1373898"/>
                  </a:lnTo>
                  <a:lnTo>
                    <a:pt x="599376" y="1370190"/>
                  </a:lnTo>
                  <a:lnTo>
                    <a:pt x="1835581" y="1370190"/>
                  </a:lnTo>
                  <a:lnTo>
                    <a:pt x="1853895" y="1373898"/>
                  </a:lnTo>
                  <a:lnTo>
                    <a:pt x="1868868" y="1384020"/>
                  </a:lnTo>
                  <a:lnTo>
                    <a:pt x="1878990" y="1399019"/>
                  </a:lnTo>
                  <a:lnTo>
                    <a:pt x="1882698" y="1417358"/>
                  </a:lnTo>
                  <a:lnTo>
                    <a:pt x="1882698" y="2597226"/>
                  </a:lnTo>
                  <a:lnTo>
                    <a:pt x="1888185" y="2624391"/>
                  </a:lnTo>
                  <a:lnTo>
                    <a:pt x="1903120" y="2646578"/>
                  </a:lnTo>
                  <a:lnTo>
                    <a:pt x="1925281" y="2661513"/>
                  </a:lnTo>
                  <a:lnTo>
                    <a:pt x="1952396" y="2667000"/>
                  </a:lnTo>
                  <a:lnTo>
                    <a:pt x="1979549" y="2661513"/>
                  </a:lnTo>
                  <a:lnTo>
                    <a:pt x="2001710" y="2646578"/>
                  </a:lnTo>
                  <a:lnTo>
                    <a:pt x="2016658" y="2624391"/>
                  </a:lnTo>
                  <a:lnTo>
                    <a:pt x="2022144" y="2597226"/>
                  </a:lnTo>
                  <a:lnTo>
                    <a:pt x="2022144" y="1417358"/>
                  </a:lnTo>
                  <a:close/>
                </a:path>
                <a:path w="2390775" h="2667000">
                  <a:moveTo>
                    <a:pt x="2390610" y="1389532"/>
                  </a:moveTo>
                  <a:lnTo>
                    <a:pt x="2385326" y="1334757"/>
                  </a:lnTo>
                  <a:lnTo>
                    <a:pt x="2369020" y="1286764"/>
                  </a:lnTo>
                  <a:lnTo>
                    <a:pt x="2345093" y="1245882"/>
                  </a:lnTo>
                  <a:lnTo>
                    <a:pt x="2316924" y="1212494"/>
                  </a:lnTo>
                  <a:lnTo>
                    <a:pt x="2287917" y="1186929"/>
                  </a:lnTo>
                  <a:lnTo>
                    <a:pt x="1385087" y="650951"/>
                  </a:lnTo>
                  <a:lnTo>
                    <a:pt x="1367294" y="641159"/>
                  </a:lnTo>
                  <a:lnTo>
                    <a:pt x="1354670" y="632777"/>
                  </a:lnTo>
                  <a:lnTo>
                    <a:pt x="1346377" y="626021"/>
                  </a:lnTo>
                  <a:lnTo>
                    <a:pt x="1341564" y="621106"/>
                  </a:lnTo>
                  <a:lnTo>
                    <a:pt x="1343939" y="617982"/>
                  </a:lnTo>
                  <a:lnTo>
                    <a:pt x="1347609" y="614159"/>
                  </a:lnTo>
                  <a:lnTo>
                    <a:pt x="1351330" y="611035"/>
                  </a:lnTo>
                  <a:lnTo>
                    <a:pt x="1414551" y="586409"/>
                  </a:lnTo>
                  <a:lnTo>
                    <a:pt x="1466532" y="556221"/>
                  </a:lnTo>
                  <a:lnTo>
                    <a:pt x="1508213" y="521982"/>
                  </a:lnTo>
                  <a:lnTo>
                    <a:pt x="1540548" y="485216"/>
                  </a:lnTo>
                  <a:lnTo>
                    <a:pt x="1564474" y="447446"/>
                  </a:lnTo>
                  <a:lnTo>
                    <a:pt x="1580959" y="410184"/>
                  </a:lnTo>
                  <a:lnTo>
                    <a:pt x="1595386" y="343230"/>
                  </a:lnTo>
                  <a:lnTo>
                    <a:pt x="1595208" y="316572"/>
                  </a:lnTo>
                  <a:lnTo>
                    <a:pt x="1591779" y="269862"/>
                  </a:lnTo>
                  <a:lnTo>
                    <a:pt x="1581797" y="225247"/>
                  </a:lnTo>
                  <a:lnTo>
                    <a:pt x="1565757" y="183235"/>
                  </a:lnTo>
                  <a:lnTo>
                    <a:pt x="1544154" y="144322"/>
                  </a:lnTo>
                  <a:lnTo>
                    <a:pt x="1517497" y="108991"/>
                  </a:lnTo>
                  <a:lnTo>
                    <a:pt x="1486268" y="77749"/>
                  </a:lnTo>
                  <a:lnTo>
                    <a:pt x="1450949" y="51066"/>
                  </a:lnTo>
                  <a:lnTo>
                    <a:pt x="1412062" y="29464"/>
                  </a:lnTo>
                  <a:lnTo>
                    <a:pt x="1370076" y="13423"/>
                  </a:lnTo>
                  <a:lnTo>
                    <a:pt x="1325486" y="3429"/>
                  </a:lnTo>
                  <a:lnTo>
                    <a:pt x="1278801" y="0"/>
                  </a:lnTo>
                  <a:lnTo>
                    <a:pt x="1232103" y="3429"/>
                  </a:lnTo>
                  <a:lnTo>
                    <a:pt x="1187526" y="13423"/>
                  </a:lnTo>
                  <a:lnTo>
                    <a:pt x="1145540" y="29464"/>
                  </a:lnTo>
                  <a:lnTo>
                    <a:pt x="1106639" y="51066"/>
                  </a:lnTo>
                  <a:lnTo>
                    <a:pt x="1071333" y="77749"/>
                  </a:lnTo>
                  <a:lnTo>
                    <a:pt x="1040117" y="108991"/>
                  </a:lnTo>
                  <a:lnTo>
                    <a:pt x="1013460" y="144322"/>
                  </a:lnTo>
                  <a:lnTo>
                    <a:pt x="991870" y="183235"/>
                  </a:lnTo>
                  <a:lnTo>
                    <a:pt x="975842" y="225247"/>
                  </a:lnTo>
                  <a:lnTo>
                    <a:pt x="965860" y="269862"/>
                  </a:lnTo>
                  <a:lnTo>
                    <a:pt x="962418" y="316572"/>
                  </a:lnTo>
                  <a:lnTo>
                    <a:pt x="967905" y="343750"/>
                  </a:lnTo>
                  <a:lnTo>
                    <a:pt x="1005001" y="380860"/>
                  </a:lnTo>
                  <a:lnTo>
                    <a:pt x="1059281" y="380860"/>
                  </a:lnTo>
                  <a:lnTo>
                    <a:pt x="1096391" y="343750"/>
                  </a:lnTo>
                  <a:lnTo>
                    <a:pt x="1108202" y="269570"/>
                  </a:lnTo>
                  <a:lnTo>
                    <a:pt x="1126058" y="227279"/>
                  </a:lnTo>
                  <a:lnTo>
                    <a:pt x="1153744" y="191439"/>
                  </a:lnTo>
                  <a:lnTo>
                    <a:pt x="1189570" y="163728"/>
                  </a:lnTo>
                  <a:lnTo>
                    <a:pt x="1231811" y="145846"/>
                  </a:lnTo>
                  <a:lnTo>
                    <a:pt x="1278788" y="139509"/>
                  </a:lnTo>
                  <a:lnTo>
                    <a:pt x="1325765" y="145872"/>
                  </a:lnTo>
                  <a:lnTo>
                    <a:pt x="1368031" y="163944"/>
                  </a:lnTo>
                  <a:lnTo>
                    <a:pt x="1403883" y="192189"/>
                  </a:lnTo>
                  <a:lnTo>
                    <a:pt x="1431620" y="229082"/>
                  </a:lnTo>
                  <a:lnTo>
                    <a:pt x="1449565" y="273075"/>
                  </a:lnTo>
                  <a:lnTo>
                    <a:pt x="1456004" y="322630"/>
                  </a:lnTo>
                  <a:lnTo>
                    <a:pt x="1455877" y="331533"/>
                  </a:lnTo>
                  <a:lnTo>
                    <a:pt x="1439659" y="384721"/>
                  </a:lnTo>
                  <a:lnTo>
                    <a:pt x="1413675" y="419315"/>
                  </a:lnTo>
                  <a:lnTo>
                    <a:pt x="1369187" y="452780"/>
                  </a:lnTo>
                  <a:lnTo>
                    <a:pt x="1301267" y="480263"/>
                  </a:lnTo>
                  <a:lnTo>
                    <a:pt x="1295031" y="482066"/>
                  </a:lnTo>
                  <a:lnTo>
                    <a:pt x="1289062" y="484708"/>
                  </a:lnTo>
                  <a:lnTo>
                    <a:pt x="1237335" y="528510"/>
                  </a:lnTo>
                  <a:lnTo>
                    <a:pt x="1210678" y="571119"/>
                  </a:lnTo>
                  <a:lnTo>
                    <a:pt x="1200404" y="627100"/>
                  </a:lnTo>
                  <a:lnTo>
                    <a:pt x="1209408" y="669518"/>
                  </a:lnTo>
                  <a:lnTo>
                    <a:pt x="1232344" y="708240"/>
                  </a:lnTo>
                  <a:lnTo>
                    <a:pt x="1268717" y="742937"/>
                  </a:lnTo>
                  <a:lnTo>
                    <a:pt x="1318069" y="773239"/>
                  </a:lnTo>
                  <a:lnTo>
                    <a:pt x="2192337" y="1290675"/>
                  </a:lnTo>
                  <a:lnTo>
                    <a:pt x="2202002" y="1297203"/>
                  </a:lnTo>
                  <a:lnTo>
                    <a:pt x="2222550" y="1315821"/>
                  </a:lnTo>
                  <a:lnTo>
                    <a:pt x="2242705" y="1345755"/>
                  </a:lnTo>
                  <a:lnTo>
                    <a:pt x="2251227" y="1386230"/>
                  </a:lnTo>
                  <a:lnTo>
                    <a:pt x="2256053" y="1413497"/>
                  </a:lnTo>
                  <a:lnTo>
                    <a:pt x="2270455" y="1436027"/>
                  </a:lnTo>
                  <a:lnTo>
                    <a:pt x="2292261" y="1451508"/>
                  </a:lnTo>
                  <a:lnTo>
                    <a:pt x="2319274" y="1457667"/>
                  </a:lnTo>
                  <a:lnTo>
                    <a:pt x="2320963" y="1457667"/>
                  </a:lnTo>
                  <a:lnTo>
                    <a:pt x="2347645" y="1452359"/>
                  </a:lnTo>
                  <a:lnTo>
                    <a:pt x="2369604" y="1437830"/>
                  </a:lnTo>
                  <a:lnTo>
                    <a:pt x="2384666" y="1416189"/>
                  </a:lnTo>
                  <a:lnTo>
                    <a:pt x="2390610" y="1389532"/>
                  </a:lnTo>
                  <a:close/>
                </a:path>
              </a:pathLst>
            </a:custGeom>
            <a:solidFill>
              <a:srgbClr val="C59C6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400</Words>
  <Application>Microsoft Office PowerPoint</Application>
  <PresentationFormat>Произвольный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MS UI Gothic</vt:lpstr>
      <vt:lpstr>Arial</vt:lpstr>
      <vt:lpstr>Calibri</vt:lpstr>
      <vt:lpstr>Lucida Sans Unicode</vt:lpstr>
      <vt:lpstr>Microsoft Sans Serif</vt:lpstr>
      <vt:lpstr>Times New Roman</vt:lpstr>
      <vt:lpstr>Trebuchet MS</vt:lpstr>
      <vt:lpstr>Office Theme</vt:lpstr>
      <vt:lpstr>Азбука  карьеры</vt:lpstr>
      <vt:lpstr>что такое  карьера?</vt:lpstr>
      <vt:lpstr>СТАРТ КАРЬЕРЫ:  ЭЛЕМЕНТ №1</vt:lpstr>
      <vt:lpstr>Презентация PowerPoint</vt:lpstr>
      <vt:lpstr>Карьерный план</vt:lpstr>
      <vt:lpstr>СТАРТ КАРЬЕРЫ:  ЭЛЕМЕНТ №2 Как начать  карьеру?</vt:lpstr>
      <vt:lpstr>СТАРТ КАРЬЕРЫ:  ЭЛЕМЕНТ №3 САМО  ПРЕЗЕНТАЦИЯ</vt:lpstr>
      <vt:lpstr>В резюме необходимо  показать знания и опыт так,  чтобы потенциальный  работодатель понял, что Вы -  именно тот, который нужен компании!</vt:lpstr>
      <vt:lpstr>Презентация PowerPoint</vt:lpstr>
      <vt:lpstr>ДЕЛОВОЙ СТИЛЬ ДРЕСС-КОД</vt:lpstr>
      <vt:lpstr>ТЕАТР НАЧИНАЕТСЯ С  ВЕШАЛКИ</vt:lpstr>
      <vt:lpstr>Ц  С  A  С</vt:lpstr>
      <vt:lpstr>СОБЕСЕДОВАНИЕ - всестороняя  самопрезентация</vt:lpstr>
      <vt:lpstr>СТАРТ КАРЬЕРЫ:  ЭЛЕМЕНТ №4</vt:lpstr>
      <vt:lpstr>Благодарим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by Alina J. Wick</dc:title>
  <dc:creator>Valentin</dc:creator>
  <cp:keywords>DACSp8Kybm4</cp:keywords>
  <cp:lastModifiedBy>Савельева Юлия Сергеевна</cp:lastModifiedBy>
  <cp:revision>4</cp:revision>
  <dcterms:created xsi:type="dcterms:W3CDTF">2024-05-13T03:17:45Z</dcterms:created>
  <dcterms:modified xsi:type="dcterms:W3CDTF">2024-11-28T10:44:21Z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2017-04-16T00:00:00Z</vt:filetime>
  </property>
  <property fmtid="{D5CDD505-2E9C-101B-9397-08002B2CF9AE}" pid="3" name="Creator">
    <vt:lpwstr>Canva</vt:lpwstr>
  </property>
  <property fmtid="{D5CDD505-2E9C-101B-9397-08002B2CF9AE}" pid="4" name="LastSaved">
    <vt:filetime>2024-05-13T00:00:00Z</vt:filetime>
  </property>
</Properties>
</file>